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14"/>
  </p:notesMasterIdLst>
  <p:sldIdLst>
    <p:sldId id="265" r:id="rId2"/>
    <p:sldId id="266" r:id="rId3"/>
    <p:sldId id="267" r:id="rId4"/>
    <p:sldId id="269" r:id="rId5"/>
    <p:sldId id="286" r:id="rId6"/>
    <p:sldId id="284" r:id="rId7"/>
    <p:sldId id="288" r:id="rId8"/>
    <p:sldId id="289" r:id="rId9"/>
    <p:sldId id="296" r:id="rId10"/>
    <p:sldId id="297" r:id="rId11"/>
    <p:sldId id="287" r:id="rId12"/>
    <p:sldId id="295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4660"/>
    <a:srgbClr val="F3F3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FD13881-2E24-4FD6-A008-8315CC66E77A}" v="11" dt="2025-12-01T15:16:11.2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737" autoAdjust="0"/>
  </p:normalViewPr>
  <p:slideViewPr>
    <p:cSldViewPr snapToGrid="0">
      <p:cViewPr varScale="1">
        <p:scale>
          <a:sx n="116" d="100"/>
          <a:sy n="116" d="100"/>
        </p:scale>
        <p:origin x="27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88"/>
    </p:cViewPr>
  </p:sorterViewPr>
  <p:notesViewPr>
    <p:cSldViewPr snapToGrid="0">
      <p:cViewPr varScale="1">
        <p:scale>
          <a:sx n="84" d="100"/>
          <a:sy n="84" d="100"/>
        </p:scale>
        <p:origin x="3828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D59510-C48B-4C59-AC53-48F7249F9DA0}" type="datetimeFigureOut">
              <a:rPr lang="sl-SI" smtClean="0"/>
              <a:t>2. 12. 2025</a:t>
            </a:fld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9CFED4-A37F-4E60-AF84-262E4EB4D9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58925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A3C197D-C276-7F4B-924A-881692E251F0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B2729C2-C636-0945-AEEC-DF8BD6BC5EE8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10544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/>
          <a:lstStyle/>
          <a:p>
            <a:fld id="{AA3C197D-C276-7F4B-924A-881692E251F0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/>
          <a:lstStyle/>
          <a:p>
            <a:fld id="{6B2729C2-C636-0945-AEEC-DF8BD6BC5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30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/>
          <a:lstStyle/>
          <a:p>
            <a:fld id="{AA3C197D-C276-7F4B-924A-881692E251F0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/>
          <a:lstStyle/>
          <a:p>
            <a:fld id="{6B2729C2-C636-0945-AEEC-DF8BD6BC5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415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0486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A3C197D-C276-7F4B-924A-881692E251F0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B2729C2-C636-0945-AEEC-DF8BD6BC5EE8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3199990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/>
          <a:lstStyle/>
          <a:p>
            <a:fld id="{AA3C197D-C276-7F4B-924A-881692E251F0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/>
          <a:lstStyle/>
          <a:p>
            <a:fld id="{6B2729C2-C636-0945-AEEC-DF8BD6BC5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49800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/>
          <a:lstStyle/>
          <a:p>
            <a:fld id="{AA3C197D-C276-7F4B-924A-881692E251F0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/>
          <a:lstStyle/>
          <a:p>
            <a:fld id="{6B2729C2-C636-0945-AEEC-DF8BD6BC5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19381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/>
          <a:lstStyle/>
          <a:p>
            <a:fld id="{AA3C197D-C276-7F4B-924A-881692E251F0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/>
          <a:lstStyle/>
          <a:p>
            <a:fld id="{6B2729C2-C636-0945-AEEC-DF8BD6BC5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728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/>
          <a:lstStyle/>
          <a:p>
            <a:fld id="{AA3C197D-C276-7F4B-924A-881692E251F0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/>
          <a:lstStyle/>
          <a:p>
            <a:fld id="{6B2729C2-C636-0945-AEEC-DF8BD6BC5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985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  <a:prstGeom prst="rect">
            <a:avLst/>
          </a:prstGeom>
        </p:spPr>
        <p:txBody>
          <a:bodyPr/>
          <a:lstStyle/>
          <a:p>
            <a:fld id="{AA3C197D-C276-7F4B-924A-881692E251F0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  <a:prstGeom prst="rect">
            <a:avLst/>
          </a:prstGeom>
        </p:spPr>
        <p:txBody>
          <a:bodyPr/>
          <a:lstStyle/>
          <a:p>
            <a:fld id="{6B2729C2-C636-0945-AEEC-DF8BD6BC5EE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747638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  <a:prstGeom prst="rect">
            <a:avLst/>
          </a:prstGeom>
        </p:spPr>
        <p:txBody>
          <a:bodyPr/>
          <a:lstStyle/>
          <a:p>
            <a:fld id="{AA3C197D-C276-7F4B-924A-881692E251F0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  <a:prstGeom prst="rect">
            <a:avLst/>
          </a:prstGeom>
        </p:spPr>
        <p:txBody>
          <a:bodyPr/>
          <a:lstStyle/>
          <a:p>
            <a:fld id="{6B2729C2-C636-0945-AEEC-DF8BD6BC5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945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17422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35">
            <a:extLst>
              <a:ext uri="{FF2B5EF4-FFF2-40B4-BE49-F238E27FC236}">
                <a16:creationId xmlns:a16="http://schemas.microsoft.com/office/drawing/2014/main" id="{287D9197-4A85-4276-8FC4-67873E2075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3" name="Freeform 10">
            <a:extLst>
              <a:ext uri="{FF2B5EF4-FFF2-40B4-BE49-F238E27FC236}">
                <a16:creationId xmlns:a16="http://schemas.microsoft.com/office/drawing/2014/main" id="{01B5B487-A1DE-47E1-B06D-F13BBCCA78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7569200" cy="6858000"/>
          </a:xfrm>
          <a:custGeom>
            <a:avLst/>
            <a:gdLst>
              <a:gd name="connsiteX0" fmla="*/ 0 w 7569200"/>
              <a:gd name="connsiteY0" fmla="*/ 0 h 6858000"/>
              <a:gd name="connsiteX1" fmla="*/ 7389812 w 7569200"/>
              <a:gd name="connsiteY1" fmla="*/ 0 h 6858000"/>
              <a:gd name="connsiteX2" fmla="*/ 7394575 w 7569200"/>
              <a:gd name="connsiteY2" fmla="*/ 66675 h 6858000"/>
              <a:gd name="connsiteX3" fmla="*/ 7402512 w 7569200"/>
              <a:gd name="connsiteY3" fmla="*/ 122237 h 6858000"/>
              <a:gd name="connsiteX4" fmla="*/ 7412037 w 7569200"/>
              <a:gd name="connsiteY4" fmla="*/ 174625 h 6858000"/>
              <a:gd name="connsiteX5" fmla="*/ 7427912 w 7569200"/>
              <a:gd name="connsiteY5" fmla="*/ 217487 h 6858000"/>
              <a:gd name="connsiteX6" fmla="*/ 7443787 w 7569200"/>
              <a:gd name="connsiteY6" fmla="*/ 260350 h 6858000"/>
              <a:gd name="connsiteX7" fmla="*/ 7462837 w 7569200"/>
              <a:gd name="connsiteY7" fmla="*/ 296862 h 6858000"/>
              <a:gd name="connsiteX8" fmla="*/ 7481887 w 7569200"/>
              <a:gd name="connsiteY8" fmla="*/ 334962 h 6858000"/>
              <a:gd name="connsiteX9" fmla="*/ 7499350 w 7569200"/>
              <a:gd name="connsiteY9" fmla="*/ 369887 h 6858000"/>
              <a:gd name="connsiteX10" fmla="*/ 7516812 w 7569200"/>
              <a:gd name="connsiteY10" fmla="*/ 409575 h 6858000"/>
              <a:gd name="connsiteX11" fmla="*/ 7532687 w 7569200"/>
              <a:gd name="connsiteY11" fmla="*/ 450850 h 6858000"/>
              <a:gd name="connsiteX12" fmla="*/ 7546975 w 7569200"/>
              <a:gd name="connsiteY12" fmla="*/ 496887 h 6858000"/>
              <a:gd name="connsiteX13" fmla="*/ 7558087 w 7569200"/>
              <a:gd name="connsiteY13" fmla="*/ 546100 h 6858000"/>
              <a:gd name="connsiteX14" fmla="*/ 7566025 w 7569200"/>
              <a:gd name="connsiteY14" fmla="*/ 606425 h 6858000"/>
              <a:gd name="connsiteX15" fmla="*/ 7569200 w 7569200"/>
              <a:gd name="connsiteY15" fmla="*/ 673100 h 6858000"/>
              <a:gd name="connsiteX16" fmla="*/ 7566025 w 7569200"/>
              <a:gd name="connsiteY16" fmla="*/ 744537 h 6858000"/>
              <a:gd name="connsiteX17" fmla="*/ 7558087 w 7569200"/>
              <a:gd name="connsiteY17" fmla="*/ 801687 h 6858000"/>
              <a:gd name="connsiteX18" fmla="*/ 7546975 w 7569200"/>
              <a:gd name="connsiteY18" fmla="*/ 854075 h 6858000"/>
              <a:gd name="connsiteX19" fmla="*/ 7532687 w 7569200"/>
              <a:gd name="connsiteY19" fmla="*/ 901700 h 6858000"/>
              <a:gd name="connsiteX20" fmla="*/ 7516812 w 7569200"/>
              <a:gd name="connsiteY20" fmla="*/ 942975 h 6858000"/>
              <a:gd name="connsiteX21" fmla="*/ 7497762 w 7569200"/>
              <a:gd name="connsiteY21" fmla="*/ 981075 h 6858000"/>
              <a:gd name="connsiteX22" fmla="*/ 7478712 w 7569200"/>
              <a:gd name="connsiteY22" fmla="*/ 1017587 h 6858000"/>
              <a:gd name="connsiteX23" fmla="*/ 7459662 w 7569200"/>
              <a:gd name="connsiteY23" fmla="*/ 1055687 h 6858000"/>
              <a:gd name="connsiteX24" fmla="*/ 7442200 w 7569200"/>
              <a:gd name="connsiteY24" fmla="*/ 1095375 h 6858000"/>
              <a:gd name="connsiteX25" fmla="*/ 7424737 w 7569200"/>
              <a:gd name="connsiteY25" fmla="*/ 1136650 h 6858000"/>
              <a:gd name="connsiteX26" fmla="*/ 7410450 w 7569200"/>
              <a:gd name="connsiteY26" fmla="*/ 1182687 h 6858000"/>
              <a:gd name="connsiteX27" fmla="*/ 7400925 w 7569200"/>
              <a:gd name="connsiteY27" fmla="*/ 1235075 h 6858000"/>
              <a:gd name="connsiteX28" fmla="*/ 7391400 w 7569200"/>
              <a:gd name="connsiteY28" fmla="*/ 1295400 h 6858000"/>
              <a:gd name="connsiteX29" fmla="*/ 7389812 w 7569200"/>
              <a:gd name="connsiteY29" fmla="*/ 1363662 h 6858000"/>
              <a:gd name="connsiteX30" fmla="*/ 7391400 w 7569200"/>
              <a:gd name="connsiteY30" fmla="*/ 1431925 h 6858000"/>
              <a:gd name="connsiteX31" fmla="*/ 7400925 w 7569200"/>
              <a:gd name="connsiteY31" fmla="*/ 1492250 h 6858000"/>
              <a:gd name="connsiteX32" fmla="*/ 7410450 w 7569200"/>
              <a:gd name="connsiteY32" fmla="*/ 1544637 h 6858000"/>
              <a:gd name="connsiteX33" fmla="*/ 7424737 w 7569200"/>
              <a:gd name="connsiteY33" fmla="*/ 1589087 h 6858000"/>
              <a:gd name="connsiteX34" fmla="*/ 7442200 w 7569200"/>
              <a:gd name="connsiteY34" fmla="*/ 1631950 h 6858000"/>
              <a:gd name="connsiteX35" fmla="*/ 7459662 w 7569200"/>
              <a:gd name="connsiteY35" fmla="*/ 1671637 h 6858000"/>
              <a:gd name="connsiteX36" fmla="*/ 7478712 w 7569200"/>
              <a:gd name="connsiteY36" fmla="*/ 1708150 h 6858000"/>
              <a:gd name="connsiteX37" fmla="*/ 7497762 w 7569200"/>
              <a:gd name="connsiteY37" fmla="*/ 1743075 h 6858000"/>
              <a:gd name="connsiteX38" fmla="*/ 7516812 w 7569200"/>
              <a:gd name="connsiteY38" fmla="*/ 1782762 h 6858000"/>
              <a:gd name="connsiteX39" fmla="*/ 7532687 w 7569200"/>
              <a:gd name="connsiteY39" fmla="*/ 1824037 h 6858000"/>
              <a:gd name="connsiteX40" fmla="*/ 7546975 w 7569200"/>
              <a:gd name="connsiteY40" fmla="*/ 1870075 h 6858000"/>
              <a:gd name="connsiteX41" fmla="*/ 7558087 w 7569200"/>
              <a:gd name="connsiteY41" fmla="*/ 1922462 h 6858000"/>
              <a:gd name="connsiteX42" fmla="*/ 7566025 w 7569200"/>
              <a:gd name="connsiteY42" fmla="*/ 1982787 h 6858000"/>
              <a:gd name="connsiteX43" fmla="*/ 7569200 w 7569200"/>
              <a:gd name="connsiteY43" fmla="*/ 2051050 h 6858000"/>
              <a:gd name="connsiteX44" fmla="*/ 7566025 w 7569200"/>
              <a:gd name="connsiteY44" fmla="*/ 2119312 h 6858000"/>
              <a:gd name="connsiteX45" fmla="*/ 7558087 w 7569200"/>
              <a:gd name="connsiteY45" fmla="*/ 2179637 h 6858000"/>
              <a:gd name="connsiteX46" fmla="*/ 7546975 w 7569200"/>
              <a:gd name="connsiteY46" fmla="*/ 2232025 h 6858000"/>
              <a:gd name="connsiteX47" fmla="*/ 7532687 w 7569200"/>
              <a:gd name="connsiteY47" fmla="*/ 2278062 h 6858000"/>
              <a:gd name="connsiteX48" fmla="*/ 7516812 w 7569200"/>
              <a:gd name="connsiteY48" fmla="*/ 2319337 h 6858000"/>
              <a:gd name="connsiteX49" fmla="*/ 7497762 w 7569200"/>
              <a:gd name="connsiteY49" fmla="*/ 2359025 h 6858000"/>
              <a:gd name="connsiteX50" fmla="*/ 7478712 w 7569200"/>
              <a:gd name="connsiteY50" fmla="*/ 2395537 h 6858000"/>
              <a:gd name="connsiteX51" fmla="*/ 7459662 w 7569200"/>
              <a:gd name="connsiteY51" fmla="*/ 2433637 h 6858000"/>
              <a:gd name="connsiteX52" fmla="*/ 7442200 w 7569200"/>
              <a:gd name="connsiteY52" fmla="*/ 2471737 h 6858000"/>
              <a:gd name="connsiteX53" fmla="*/ 7424737 w 7569200"/>
              <a:gd name="connsiteY53" fmla="*/ 2513012 h 6858000"/>
              <a:gd name="connsiteX54" fmla="*/ 7410450 w 7569200"/>
              <a:gd name="connsiteY54" fmla="*/ 2560637 h 6858000"/>
              <a:gd name="connsiteX55" fmla="*/ 7400925 w 7569200"/>
              <a:gd name="connsiteY55" fmla="*/ 2613025 h 6858000"/>
              <a:gd name="connsiteX56" fmla="*/ 7391400 w 7569200"/>
              <a:gd name="connsiteY56" fmla="*/ 2671762 h 6858000"/>
              <a:gd name="connsiteX57" fmla="*/ 7389812 w 7569200"/>
              <a:gd name="connsiteY57" fmla="*/ 2741612 h 6858000"/>
              <a:gd name="connsiteX58" fmla="*/ 7391400 w 7569200"/>
              <a:gd name="connsiteY58" fmla="*/ 2809875 h 6858000"/>
              <a:gd name="connsiteX59" fmla="*/ 7400925 w 7569200"/>
              <a:gd name="connsiteY59" fmla="*/ 2868612 h 6858000"/>
              <a:gd name="connsiteX60" fmla="*/ 7410450 w 7569200"/>
              <a:gd name="connsiteY60" fmla="*/ 2922587 h 6858000"/>
              <a:gd name="connsiteX61" fmla="*/ 7424737 w 7569200"/>
              <a:gd name="connsiteY61" fmla="*/ 2967037 h 6858000"/>
              <a:gd name="connsiteX62" fmla="*/ 7442200 w 7569200"/>
              <a:gd name="connsiteY62" fmla="*/ 3009900 h 6858000"/>
              <a:gd name="connsiteX63" fmla="*/ 7459662 w 7569200"/>
              <a:gd name="connsiteY63" fmla="*/ 3046412 h 6858000"/>
              <a:gd name="connsiteX64" fmla="*/ 7478712 w 7569200"/>
              <a:gd name="connsiteY64" fmla="*/ 3084512 h 6858000"/>
              <a:gd name="connsiteX65" fmla="*/ 7497762 w 7569200"/>
              <a:gd name="connsiteY65" fmla="*/ 3121025 h 6858000"/>
              <a:gd name="connsiteX66" fmla="*/ 7516812 w 7569200"/>
              <a:gd name="connsiteY66" fmla="*/ 3160712 h 6858000"/>
              <a:gd name="connsiteX67" fmla="*/ 7532687 w 7569200"/>
              <a:gd name="connsiteY67" fmla="*/ 3201987 h 6858000"/>
              <a:gd name="connsiteX68" fmla="*/ 7546975 w 7569200"/>
              <a:gd name="connsiteY68" fmla="*/ 3248025 h 6858000"/>
              <a:gd name="connsiteX69" fmla="*/ 7558087 w 7569200"/>
              <a:gd name="connsiteY69" fmla="*/ 3300412 h 6858000"/>
              <a:gd name="connsiteX70" fmla="*/ 7566025 w 7569200"/>
              <a:gd name="connsiteY70" fmla="*/ 3360737 h 6858000"/>
              <a:gd name="connsiteX71" fmla="*/ 7569200 w 7569200"/>
              <a:gd name="connsiteY71" fmla="*/ 3427412 h 6858000"/>
              <a:gd name="connsiteX72" fmla="*/ 7566025 w 7569200"/>
              <a:gd name="connsiteY72" fmla="*/ 3497262 h 6858000"/>
              <a:gd name="connsiteX73" fmla="*/ 7558087 w 7569200"/>
              <a:gd name="connsiteY73" fmla="*/ 3557587 h 6858000"/>
              <a:gd name="connsiteX74" fmla="*/ 7546975 w 7569200"/>
              <a:gd name="connsiteY74" fmla="*/ 3609975 h 6858000"/>
              <a:gd name="connsiteX75" fmla="*/ 7532687 w 7569200"/>
              <a:gd name="connsiteY75" fmla="*/ 3656012 h 6858000"/>
              <a:gd name="connsiteX76" fmla="*/ 7516812 w 7569200"/>
              <a:gd name="connsiteY76" fmla="*/ 3697287 h 6858000"/>
              <a:gd name="connsiteX77" fmla="*/ 7497762 w 7569200"/>
              <a:gd name="connsiteY77" fmla="*/ 3736975 h 6858000"/>
              <a:gd name="connsiteX78" fmla="*/ 7459662 w 7569200"/>
              <a:gd name="connsiteY78" fmla="*/ 3811587 h 6858000"/>
              <a:gd name="connsiteX79" fmla="*/ 7442200 w 7569200"/>
              <a:gd name="connsiteY79" fmla="*/ 3848100 h 6858000"/>
              <a:gd name="connsiteX80" fmla="*/ 7424737 w 7569200"/>
              <a:gd name="connsiteY80" fmla="*/ 3890962 h 6858000"/>
              <a:gd name="connsiteX81" fmla="*/ 7410450 w 7569200"/>
              <a:gd name="connsiteY81" fmla="*/ 3935412 h 6858000"/>
              <a:gd name="connsiteX82" fmla="*/ 7400925 w 7569200"/>
              <a:gd name="connsiteY82" fmla="*/ 3987800 h 6858000"/>
              <a:gd name="connsiteX83" fmla="*/ 7391400 w 7569200"/>
              <a:gd name="connsiteY83" fmla="*/ 4048125 h 6858000"/>
              <a:gd name="connsiteX84" fmla="*/ 7389812 w 7569200"/>
              <a:gd name="connsiteY84" fmla="*/ 4116387 h 6858000"/>
              <a:gd name="connsiteX85" fmla="*/ 7391400 w 7569200"/>
              <a:gd name="connsiteY85" fmla="*/ 4186237 h 6858000"/>
              <a:gd name="connsiteX86" fmla="*/ 7400925 w 7569200"/>
              <a:gd name="connsiteY86" fmla="*/ 4244975 h 6858000"/>
              <a:gd name="connsiteX87" fmla="*/ 7410450 w 7569200"/>
              <a:gd name="connsiteY87" fmla="*/ 4297362 h 6858000"/>
              <a:gd name="connsiteX88" fmla="*/ 7424737 w 7569200"/>
              <a:gd name="connsiteY88" fmla="*/ 4343400 h 6858000"/>
              <a:gd name="connsiteX89" fmla="*/ 7442200 w 7569200"/>
              <a:gd name="connsiteY89" fmla="*/ 4386262 h 6858000"/>
              <a:gd name="connsiteX90" fmla="*/ 7459662 w 7569200"/>
              <a:gd name="connsiteY90" fmla="*/ 4424362 h 6858000"/>
              <a:gd name="connsiteX91" fmla="*/ 7497762 w 7569200"/>
              <a:gd name="connsiteY91" fmla="*/ 4498975 h 6858000"/>
              <a:gd name="connsiteX92" fmla="*/ 7516812 w 7569200"/>
              <a:gd name="connsiteY92" fmla="*/ 4537075 h 6858000"/>
              <a:gd name="connsiteX93" fmla="*/ 7532687 w 7569200"/>
              <a:gd name="connsiteY93" fmla="*/ 4579937 h 6858000"/>
              <a:gd name="connsiteX94" fmla="*/ 7546975 w 7569200"/>
              <a:gd name="connsiteY94" fmla="*/ 4625975 h 6858000"/>
              <a:gd name="connsiteX95" fmla="*/ 7558087 w 7569200"/>
              <a:gd name="connsiteY95" fmla="*/ 4678362 h 6858000"/>
              <a:gd name="connsiteX96" fmla="*/ 7566025 w 7569200"/>
              <a:gd name="connsiteY96" fmla="*/ 4738687 h 6858000"/>
              <a:gd name="connsiteX97" fmla="*/ 7569200 w 7569200"/>
              <a:gd name="connsiteY97" fmla="*/ 4806950 h 6858000"/>
              <a:gd name="connsiteX98" fmla="*/ 7566025 w 7569200"/>
              <a:gd name="connsiteY98" fmla="*/ 4875212 h 6858000"/>
              <a:gd name="connsiteX99" fmla="*/ 7558087 w 7569200"/>
              <a:gd name="connsiteY99" fmla="*/ 4935537 h 6858000"/>
              <a:gd name="connsiteX100" fmla="*/ 7546975 w 7569200"/>
              <a:gd name="connsiteY100" fmla="*/ 4987925 h 6858000"/>
              <a:gd name="connsiteX101" fmla="*/ 7532687 w 7569200"/>
              <a:gd name="connsiteY101" fmla="*/ 5033962 h 6858000"/>
              <a:gd name="connsiteX102" fmla="*/ 7516812 w 7569200"/>
              <a:gd name="connsiteY102" fmla="*/ 5075237 h 6858000"/>
              <a:gd name="connsiteX103" fmla="*/ 7497762 w 7569200"/>
              <a:gd name="connsiteY103" fmla="*/ 5114925 h 6858000"/>
              <a:gd name="connsiteX104" fmla="*/ 7478712 w 7569200"/>
              <a:gd name="connsiteY104" fmla="*/ 5149850 h 6858000"/>
              <a:gd name="connsiteX105" fmla="*/ 7459662 w 7569200"/>
              <a:gd name="connsiteY105" fmla="*/ 5186362 h 6858000"/>
              <a:gd name="connsiteX106" fmla="*/ 7442200 w 7569200"/>
              <a:gd name="connsiteY106" fmla="*/ 5226050 h 6858000"/>
              <a:gd name="connsiteX107" fmla="*/ 7424737 w 7569200"/>
              <a:gd name="connsiteY107" fmla="*/ 5268912 h 6858000"/>
              <a:gd name="connsiteX108" fmla="*/ 7410450 w 7569200"/>
              <a:gd name="connsiteY108" fmla="*/ 5313362 h 6858000"/>
              <a:gd name="connsiteX109" fmla="*/ 7400925 w 7569200"/>
              <a:gd name="connsiteY109" fmla="*/ 5365750 h 6858000"/>
              <a:gd name="connsiteX110" fmla="*/ 7391400 w 7569200"/>
              <a:gd name="connsiteY110" fmla="*/ 5426075 h 6858000"/>
              <a:gd name="connsiteX111" fmla="*/ 7389812 w 7569200"/>
              <a:gd name="connsiteY111" fmla="*/ 5494337 h 6858000"/>
              <a:gd name="connsiteX112" fmla="*/ 7391400 w 7569200"/>
              <a:gd name="connsiteY112" fmla="*/ 5562600 h 6858000"/>
              <a:gd name="connsiteX113" fmla="*/ 7400925 w 7569200"/>
              <a:gd name="connsiteY113" fmla="*/ 5622925 h 6858000"/>
              <a:gd name="connsiteX114" fmla="*/ 7410450 w 7569200"/>
              <a:gd name="connsiteY114" fmla="*/ 5675312 h 6858000"/>
              <a:gd name="connsiteX115" fmla="*/ 7424737 w 7569200"/>
              <a:gd name="connsiteY115" fmla="*/ 5721350 h 6858000"/>
              <a:gd name="connsiteX116" fmla="*/ 7442200 w 7569200"/>
              <a:gd name="connsiteY116" fmla="*/ 5762625 h 6858000"/>
              <a:gd name="connsiteX117" fmla="*/ 7459662 w 7569200"/>
              <a:gd name="connsiteY117" fmla="*/ 5802312 h 6858000"/>
              <a:gd name="connsiteX118" fmla="*/ 7478712 w 7569200"/>
              <a:gd name="connsiteY118" fmla="*/ 5840412 h 6858000"/>
              <a:gd name="connsiteX119" fmla="*/ 7497762 w 7569200"/>
              <a:gd name="connsiteY119" fmla="*/ 5876925 h 6858000"/>
              <a:gd name="connsiteX120" fmla="*/ 7516812 w 7569200"/>
              <a:gd name="connsiteY120" fmla="*/ 5915025 h 6858000"/>
              <a:gd name="connsiteX121" fmla="*/ 7532687 w 7569200"/>
              <a:gd name="connsiteY121" fmla="*/ 5956300 h 6858000"/>
              <a:gd name="connsiteX122" fmla="*/ 7546975 w 7569200"/>
              <a:gd name="connsiteY122" fmla="*/ 6003925 h 6858000"/>
              <a:gd name="connsiteX123" fmla="*/ 7558087 w 7569200"/>
              <a:gd name="connsiteY123" fmla="*/ 6056312 h 6858000"/>
              <a:gd name="connsiteX124" fmla="*/ 7566025 w 7569200"/>
              <a:gd name="connsiteY124" fmla="*/ 6113462 h 6858000"/>
              <a:gd name="connsiteX125" fmla="*/ 7569200 w 7569200"/>
              <a:gd name="connsiteY125" fmla="*/ 6183312 h 6858000"/>
              <a:gd name="connsiteX126" fmla="*/ 7566025 w 7569200"/>
              <a:gd name="connsiteY126" fmla="*/ 6251575 h 6858000"/>
              <a:gd name="connsiteX127" fmla="*/ 7558087 w 7569200"/>
              <a:gd name="connsiteY127" fmla="*/ 6311900 h 6858000"/>
              <a:gd name="connsiteX128" fmla="*/ 7546975 w 7569200"/>
              <a:gd name="connsiteY128" fmla="*/ 6361112 h 6858000"/>
              <a:gd name="connsiteX129" fmla="*/ 7532687 w 7569200"/>
              <a:gd name="connsiteY129" fmla="*/ 6407150 h 6858000"/>
              <a:gd name="connsiteX130" fmla="*/ 7516812 w 7569200"/>
              <a:gd name="connsiteY130" fmla="*/ 6448425 h 6858000"/>
              <a:gd name="connsiteX131" fmla="*/ 7499350 w 7569200"/>
              <a:gd name="connsiteY131" fmla="*/ 6488112 h 6858000"/>
              <a:gd name="connsiteX132" fmla="*/ 7481887 w 7569200"/>
              <a:gd name="connsiteY132" fmla="*/ 6523037 h 6858000"/>
              <a:gd name="connsiteX133" fmla="*/ 7462837 w 7569200"/>
              <a:gd name="connsiteY133" fmla="*/ 6561137 h 6858000"/>
              <a:gd name="connsiteX134" fmla="*/ 7443787 w 7569200"/>
              <a:gd name="connsiteY134" fmla="*/ 6597650 h 6858000"/>
              <a:gd name="connsiteX135" fmla="*/ 7427912 w 7569200"/>
              <a:gd name="connsiteY135" fmla="*/ 6640512 h 6858000"/>
              <a:gd name="connsiteX136" fmla="*/ 7412037 w 7569200"/>
              <a:gd name="connsiteY136" fmla="*/ 6683375 h 6858000"/>
              <a:gd name="connsiteX137" fmla="*/ 7402512 w 7569200"/>
              <a:gd name="connsiteY137" fmla="*/ 6735762 h 6858000"/>
              <a:gd name="connsiteX138" fmla="*/ 7394575 w 7569200"/>
              <a:gd name="connsiteY138" fmla="*/ 6791325 h 6858000"/>
              <a:gd name="connsiteX139" fmla="*/ 7389812 w 7569200"/>
              <a:gd name="connsiteY139" fmla="*/ 6858000 h 6858000"/>
              <a:gd name="connsiteX140" fmla="*/ 0 w 7569200"/>
              <a:gd name="connsiteY140" fmla="*/ 6858000 h 6858000"/>
              <a:gd name="connsiteX141" fmla="*/ 0 w 7569200"/>
              <a:gd name="connsiteY14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7569200" h="6858000">
                <a:moveTo>
                  <a:pt x="0" y="0"/>
                </a:moveTo>
                <a:lnTo>
                  <a:pt x="7389812" y="0"/>
                </a:lnTo>
                <a:lnTo>
                  <a:pt x="7394575" y="66675"/>
                </a:lnTo>
                <a:lnTo>
                  <a:pt x="7402512" y="122237"/>
                </a:lnTo>
                <a:lnTo>
                  <a:pt x="7412037" y="174625"/>
                </a:lnTo>
                <a:lnTo>
                  <a:pt x="7427912" y="217487"/>
                </a:lnTo>
                <a:lnTo>
                  <a:pt x="7443787" y="260350"/>
                </a:lnTo>
                <a:lnTo>
                  <a:pt x="7462837" y="296862"/>
                </a:lnTo>
                <a:lnTo>
                  <a:pt x="7481887" y="334962"/>
                </a:lnTo>
                <a:lnTo>
                  <a:pt x="7499350" y="369887"/>
                </a:lnTo>
                <a:lnTo>
                  <a:pt x="7516812" y="409575"/>
                </a:lnTo>
                <a:lnTo>
                  <a:pt x="7532687" y="450850"/>
                </a:lnTo>
                <a:lnTo>
                  <a:pt x="7546975" y="496887"/>
                </a:lnTo>
                <a:lnTo>
                  <a:pt x="7558087" y="546100"/>
                </a:lnTo>
                <a:lnTo>
                  <a:pt x="7566025" y="606425"/>
                </a:lnTo>
                <a:lnTo>
                  <a:pt x="7569200" y="673100"/>
                </a:lnTo>
                <a:lnTo>
                  <a:pt x="7566025" y="744537"/>
                </a:lnTo>
                <a:lnTo>
                  <a:pt x="7558087" y="801687"/>
                </a:lnTo>
                <a:lnTo>
                  <a:pt x="7546975" y="854075"/>
                </a:lnTo>
                <a:lnTo>
                  <a:pt x="7532687" y="901700"/>
                </a:lnTo>
                <a:lnTo>
                  <a:pt x="7516812" y="942975"/>
                </a:lnTo>
                <a:lnTo>
                  <a:pt x="7497762" y="981075"/>
                </a:lnTo>
                <a:lnTo>
                  <a:pt x="7478712" y="1017587"/>
                </a:lnTo>
                <a:lnTo>
                  <a:pt x="7459662" y="1055687"/>
                </a:lnTo>
                <a:lnTo>
                  <a:pt x="7442200" y="1095375"/>
                </a:lnTo>
                <a:lnTo>
                  <a:pt x="7424737" y="1136650"/>
                </a:lnTo>
                <a:lnTo>
                  <a:pt x="7410450" y="1182687"/>
                </a:lnTo>
                <a:lnTo>
                  <a:pt x="7400925" y="1235075"/>
                </a:lnTo>
                <a:lnTo>
                  <a:pt x="7391400" y="1295400"/>
                </a:lnTo>
                <a:lnTo>
                  <a:pt x="7389812" y="1363662"/>
                </a:lnTo>
                <a:lnTo>
                  <a:pt x="7391400" y="1431925"/>
                </a:lnTo>
                <a:lnTo>
                  <a:pt x="7400925" y="1492250"/>
                </a:lnTo>
                <a:lnTo>
                  <a:pt x="7410450" y="1544637"/>
                </a:lnTo>
                <a:lnTo>
                  <a:pt x="7424737" y="1589087"/>
                </a:lnTo>
                <a:lnTo>
                  <a:pt x="7442200" y="1631950"/>
                </a:lnTo>
                <a:lnTo>
                  <a:pt x="7459662" y="1671637"/>
                </a:lnTo>
                <a:lnTo>
                  <a:pt x="7478712" y="1708150"/>
                </a:lnTo>
                <a:lnTo>
                  <a:pt x="7497762" y="1743075"/>
                </a:lnTo>
                <a:lnTo>
                  <a:pt x="7516812" y="1782762"/>
                </a:lnTo>
                <a:lnTo>
                  <a:pt x="7532687" y="1824037"/>
                </a:lnTo>
                <a:lnTo>
                  <a:pt x="7546975" y="1870075"/>
                </a:lnTo>
                <a:lnTo>
                  <a:pt x="7558087" y="1922462"/>
                </a:lnTo>
                <a:lnTo>
                  <a:pt x="7566025" y="1982787"/>
                </a:lnTo>
                <a:lnTo>
                  <a:pt x="7569200" y="2051050"/>
                </a:lnTo>
                <a:lnTo>
                  <a:pt x="7566025" y="2119312"/>
                </a:lnTo>
                <a:lnTo>
                  <a:pt x="7558087" y="2179637"/>
                </a:lnTo>
                <a:lnTo>
                  <a:pt x="7546975" y="2232025"/>
                </a:lnTo>
                <a:lnTo>
                  <a:pt x="7532687" y="2278062"/>
                </a:lnTo>
                <a:lnTo>
                  <a:pt x="7516812" y="2319337"/>
                </a:lnTo>
                <a:lnTo>
                  <a:pt x="7497762" y="2359025"/>
                </a:lnTo>
                <a:lnTo>
                  <a:pt x="7478712" y="2395537"/>
                </a:lnTo>
                <a:lnTo>
                  <a:pt x="7459662" y="2433637"/>
                </a:lnTo>
                <a:lnTo>
                  <a:pt x="7442200" y="2471737"/>
                </a:lnTo>
                <a:lnTo>
                  <a:pt x="7424737" y="2513012"/>
                </a:lnTo>
                <a:lnTo>
                  <a:pt x="7410450" y="2560637"/>
                </a:lnTo>
                <a:lnTo>
                  <a:pt x="7400925" y="2613025"/>
                </a:lnTo>
                <a:lnTo>
                  <a:pt x="7391400" y="2671762"/>
                </a:lnTo>
                <a:lnTo>
                  <a:pt x="7389812" y="2741612"/>
                </a:lnTo>
                <a:lnTo>
                  <a:pt x="7391400" y="2809875"/>
                </a:lnTo>
                <a:lnTo>
                  <a:pt x="7400925" y="2868612"/>
                </a:lnTo>
                <a:lnTo>
                  <a:pt x="7410450" y="2922587"/>
                </a:lnTo>
                <a:lnTo>
                  <a:pt x="7424737" y="2967037"/>
                </a:lnTo>
                <a:lnTo>
                  <a:pt x="7442200" y="3009900"/>
                </a:lnTo>
                <a:lnTo>
                  <a:pt x="7459662" y="3046412"/>
                </a:lnTo>
                <a:lnTo>
                  <a:pt x="7478712" y="3084512"/>
                </a:lnTo>
                <a:lnTo>
                  <a:pt x="7497762" y="3121025"/>
                </a:lnTo>
                <a:lnTo>
                  <a:pt x="7516812" y="3160712"/>
                </a:lnTo>
                <a:lnTo>
                  <a:pt x="7532687" y="3201987"/>
                </a:lnTo>
                <a:lnTo>
                  <a:pt x="7546975" y="3248025"/>
                </a:lnTo>
                <a:lnTo>
                  <a:pt x="7558087" y="3300412"/>
                </a:lnTo>
                <a:lnTo>
                  <a:pt x="7566025" y="3360737"/>
                </a:lnTo>
                <a:lnTo>
                  <a:pt x="7569200" y="3427412"/>
                </a:lnTo>
                <a:lnTo>
                  <a:pt x="7566025" y="3497262"/>
                </a:lnTo>
                <a:lnTo>
                  <a:pt x="7558087" y="3557587"/>
                </a:lnTo>
                <a:lnTo>
                  <a:pt x="7546975" y="3609975"/>
                </a:lnTo>
                <a:lnTo>
                  <a:pt x="7532687" y="3656012"/>
                </a:lnTo>
                <a:lnTo>
                  <a:pt x="7516812" y="3697287"/>
                </a:lnTo>
                <a:lnTo>
                  <a:pt x="7497762" y="3736975"/>
                </a:lnTo>
                <a:lnTo>
                  <a:pt x="7459662" y="3811587"/>
                </a:lnTo>
                <a:lnTo>
                  <a:pt x="7442200" y="3848100"/>
                </a:lnTo>
                <a:lnTo>
                  <a:pt x="7424737" y="3890962"/>
                </a:lnTo>
                <a:lnTo>
                  <a:pt x="7410450" y="3935412"/>
                </a:lnTo>
                <a:lnTo>
                  <a:pt x="7400925" y="3987800"/>
                </a:lnTo>
                <a:lnTo>
                  <a:pt x="7391400" y="4048125"/>
                </a:lnTo>
                <a:lnTo>
                  <a:pt x="7389812" y="4116387"/>
                </a:lnTo>
                <a:lnTo>
                  <a:pt x="7391400" y="4186237"/>
                </a:lnTo>
                <a:lnTo>
                  <a:pt x="7400925" y="4244975"/>
                </a:lnTo>
                <a:lnTo>
                  <a:pt x="7410450" y="4297362"/>
                </a:lnTo>
                <a:lnTo>
                  <a:pt x="7424737" y="4343400"/>
                </a:lnTo>
                <a:lnTo>
                  <a:pt x="7442200" y="4386262"/>
                </a:lnTo>
                <a:lnTo>
                  <a:pt x="7459662" y="4424362"/>
                </a:lnTo>
                <a:lnTo>
                  <a:pt x="7497762" y="4498975"/>
                </a:lnTo>
                <a:lnTo>
                  <a:pt x="7516812" y="4537075"/>
                </a:lnTo>
                <a:lnTo>
                  <a:pt x="7532687" y="4579937"/>
                </a:lnTo>
                <a:lnTo>
                  <a:pt x="7546975" y="4625975"/>
                </a:lnTo>
                <a:lnTo>
                  <a:pt x="7558087" y="4678362"/>
                </a:lnTo>
                <a:lnTo>
                  <a:pt x="7566025" y="4738687"/>
                </a:lnTo>
                <a:lnTo>
                  <a:pt x="7569200" y="4806950"/>
                </a:lnTo>
                <a:lnTo>
                  <a:pt x="7566025" y="4875212"/>
                </a:lnTo>
                <a:lnTo>
                  <a:pt x="7558087" y="4935537"/>
                </a:lnTo>
                <a:lnTo>
                  <a:pt x="7546975" y="4987925"/>
                </a:lnTo>
                <a:lnTo>
                  <a:pt x="7532687" y="5033962"/>
                </a:lnTo>
                <a:lnTo>
                  <a:pt x="7516812" y="5075237"/>
                </a:lnTo>
                <a:lnTo>
                  <a:pt x="7497762" y="5114925"/>
                </a:lnTo>
                <a:lnTo>
                  <a:pt x="7478712" y="5149850"/>
                </a:lnTo>
                <a:lnTo>
                  <a:pt x="7459662" y="5186362"/>
                </a:lnTo>
                <a:lnTo>
                  <a:pt x="7442200" y="5226050"/>
                </a:lnTo>
                <a:lnTo>
                  <a:pt x="7424737" y="5268912"/>
                </a:lnTo>
                <a:lnTo>
                  <a:pt x="7410450" y="5313362"/>
                </a:lnTo>
                <a:lnTo>
                  <a:pt x="7400925" y="5365750"/>
                </a:lnTo>
                <a:lnTo>
                  <a:pt x="7391400" y="5426075"/>
                </a:lnTo>
                <a:lnTo>
                  <a:pt x="7389812" y="5494337"/>
                </a:lnTo>
                <a:lnTo>
                  <a:pt x="7391400" y="5562600"/>
                </a:lnTo>
                <a:lnTo>
                  <a:pt x="7400925" y="5622925"/>
                </a:lnTo>
                <a:lnTo>
                  <a:pt x="7410450" y="5675312"/>
                </a:lnTo>
                <a:lnTo>
                  <a:pt x="7424737" y="5721350"/>
                </a:lnTo>
                <a:lnTo>
                  <a:pt x="7442200" y="5762625"/>
                </a:lnTo>
                <a:lnTo>
                  <a:pt x="7459662" y="5802312"/>
                </a:lnTo>
                <a:lnTo>
                  <a:pt x="7478712" y="5840412"/>
                </a:lnTo>
                <a:lnTo>
                  <a:pt x="7497762" y="5876925"/>
                </a:lnTo>
                <a:lnTo>
                  <a:pt x="7516812" y="5915025"/>
                </a:lnTo>
                <a:lnTo>
                  <a:pt x="7532687" y="5956300"/>
                </a:lnTo>
                <a:lnTo>
                  <a:pt x="7546975" y="6003925"/>
                </a:lnTo>
                <a:lnTo>
                  <a:pt x="7558087" y="6056312"/>
                </a:lnTo>
                <a:lnTo>
                  <a:pt x="7566025" y="6113462"/>
                </a:lnTo>
                <a:lnTo>
                  <a:pt x="7569200" y="6183312"/>
                </a:lnTo>
                <a:lnTo>
                  <a:pt x="7566025" y="6251575"/>
                </a:lnTo>
                <a:lnTo>
                  <a:pt x="7558087" y="6311900"/>
                </a:lnTo>
                <a:lnTo>
                  <a:pt x="7546975" y="6361112"/>
                </a:lnTo>
                <a:lnTo>
                  <a:pt x="7532687" y="6407150"/>
                </a:lnTo>
                <a:lnTo>
                  <a:pt x="7516812" y="6448425"/>
                </a:lnTo>
                <a:lnTo>
                  <a:pt x="7499350" y="6488112"/>
                </a:lnTo>
                <a:lnTo>
                  <a:pt x="7481887" y="6523037"/>
                </a:lnTo>
                <a:lnTo>
                  <a:pt x="7462837" y="6561137"/>
                </a:lnTo>
                <a:lnTo>
                  <a:pt x="7443787" y="6597650"/>
                </a:lnTo>
                <a:lnTo>
                  <a:pt x="7427912" y="6640512"/>
                </a:lnTo>
                <a:lnTo>
                  <a:pt x="7412037" y="6683375"/>
                </a:lnTo>
                <a:lnTo>
                  <a:pt x="7402512" y="6735762"/>
                </a:lnTo>
                <a:lnTo>
                  <a:pt x="7394575" y="6791325"/>
                </a:lnTo>
                <a:lnTo>
                  <a:pt x="7389812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sl-SI"/>
          </a:p>
        </p:txBody>
      </p:sp>
      <p:sp>
        <p:nvSpPr>
          <p:cNvPr id="6" name="Naslov 5">
            <a:extLst>
              <a:ext uri="{FF2B5EF4-FFF2-40B4-BE49-F238E27FC236}">
                <a16:creationId xmlns:a16="http://schemas.microsoft.com/office/drawing/2014/main" id="{D58DB492-C5A0-1EA7-DCC0-25C2B47F7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145" y="484631"/>
            <a:ext cx="6696228" cy="1638469"/>
          </a:xfrm>
        </p:spPr>
        <p:txBody>
          <a:bodyPr>
            <a:normAutofit/>
          </a:bodyPr>
          <a:lstStyle/>
          <a:p>
            <a:r>
              <a:rPr lang="sl-SI" sz="36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Jezikovni svetovalci</a:t>
            </a:r>
            <a:br>
              <a:rPr lang="sl-SI" sz="36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l-SI" sz="36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 svojem delovnem </a:t>
            </a:r>
            <a:r>
              <a:rPr lang="sl-SI" sz="3600" dirty="0" err="1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okoljU</a:t>
            </a:r>
            <a:r>
              <a:rPr lang="sl-SI" sz="36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LEPOSLOVJE</a:t>
            </a:r>
          </a:p>
        </p:txBody>
      </p:sp>
      <p:sp>
        <p:nvSpPr>
          <p:cNvPr id="44" name="Rectangle 39">
            <a:extLst>
              <a:ext uri="{FF2B5EF4-FFF2-40B4-BE49-F238E27FC236}">
                <a16:creationId xmlns:a16="http://schemas.microsoft.com/office/drawing/2014/main" id="{2E45AF6B-4F42-45F1-A22C-AF0FCA898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l-SI"/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0A27468D-74EF-40D3-50CD-A4DC25B902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6605" y="2441052"/>
            <a:ext cx="7067395" cy="393231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l-SI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sl-SI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sl-SI" sz="2800" b="1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Živi jezik, knjižna norma in med njima lektor</a:t>
            </a:r>
            <a:endParaRPr lang="sl-SI" sz="2800" dirty="0">
              <a:solidFill>
                <a:schemeClr val="accent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sl-SI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sl-SI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sl-SI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Sodelujejo:</a:t>
            </a:r>
          </a:p>
          <a:p>
            <a:pPr marL="0" indent="0">
              <a:buNone/>
            </a:pPr>
            <a:r>
              <a:rPr lang="sl-SI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Katja Klopčič Lavrenčič, Moni Malovrh in Nataša Müller</a:t>
            </a:r>
          </a:p>
          <a:p>
            <a:pPr marL="0" indent="0">
              <a:buNone/>
            </a:pPr>
            <a:r>
              <a:rPr lang="sl-SI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Vodi: Darinka Koderman Patačko</a:t>
            </a:r>
          </a:p>
          <a:p>
            <a:pPr marL="0" indent="0">
              <a:buNone/>
            </a:pPr>
            <a:endParaRPr lang="sl-SI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grpSp>
        <p:nvGrpSpPr>
          <p:cNvPr id="10" name="Skupina 9">
            <a:extLst>
              <a:ext uri="{FF2B5EF4-FFF2-40B4-BE49-F238E27FC236}">
                <a16:creationId xmlns:a16="http://schemas.microsoft.com/office/drawing/2014/main" id="{313546EB-A1E4-86F4-BC75-D70F56885FED}"/>
              </a:ext>
            </a:extLst>
          </p:cNvPr>
          <p:cNvGrpSpPr/>
          <p:nvPr/>
        </p:nvGrpSpPr>
        <p:grpSpPr>
          <a:xfrm>
            <a:off x="8046855" y="920523"/>
            <a:ext cx="3667489" cy="5198686"/>
            <a:chOff x="8046855" y="920523"/>
            <a:chExt cx="3667489" cy="5198686"/>
          </a:xfrm>
        </p:grpSpPr>
        <p:pic>
          <p:nvPicPr>
            <p:cNvPr id="12" name="Slika 11">
              <a:extLst>
                <a:ext uri="{FF2B5EF4-FFF2-40B4-BE49-F238E27FC236}">
                  <a16:creationId xmlns:a16="http://schemas.microsoft.com/office/drawing/2014/main" id="{B41D0656-E731-EEB4-44B1-FA6E3D221E0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/>
          </p:blipFill>
          <p:spPr>
            <a:xfrm>
              <a:off x="8046855" y="920523"/>
              <a:ext cx="3667489" cy="1815406"/>
            </a:xfrm>
            <a:prstGeom prst="rect">
              <a:avLst/>
            </a:prstGeom>
          </p:spPr>
        </p:pic>
        <p:pic>
          <p:nvPicPr>
            <p:cNvPr id="9" name="Slika 8" descr="Slika, ki vsebuje besede besedilo, plakat, grafično oblikovanje, grafika&#10;&#10;Vsebina, ustvarjena z UI, morda ni pravilna.">
              <a:extLst>
                <a:ext uri="{FF2B5EF4-FFF2-40B4-BE49-F238E27FC236}">
                  <a16:creationId xmlns:a16="http://schemas.microsoft.com/office/drawing/2014/main" id="{A2C06D85-244D-1EFB-77B3-560527F46CF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32200" y="3149815"/>
              <a:ext cx="1696797" cy="296939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734267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21E2730-EF4A-C7BB-C57A-4EEBDA7DD9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1D707A57-EB2C-2A77-C7A7-964184AA76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9" name="Freeform 10">
            <a:extLst>
              <a:ext uri="{FF2B5EF4-FFF2-40B4-BE49-F238E27FC236}">
                <a16:creationId xmlns:a16="http://schemas.microsoft.com/office/drawing/2014/main" id="{CC812C61-C607-0E92-EFCD-55C05C8F2D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7569200" cy="6858000"/>
          </a:xfrm>
          <a:custGeom>
            <a:avLst/>
            <a:gdLst>
              <a:gd name="connsiteX0" fmla="*/ 0 w 7569200"/>
              <a:gd name="connsiteY0" fmla="*/ 0 h 6858000"/>
              <a:gd name="connsiteX1" fmla="*/ 7389812 w 7569200"/>
              <a:gd name="connsiteY1" fmla="*/ 0 h 6858000"/>
              <a:gd name="connsiteX2" fmla="*/ 7394575 w 7569200"/>
              <a:gd name="connsiteY2" fmla="*/ 66675 h 6858000"/>
              <a:gd name="connsiteX3" fmla="*/ 7402512 w 7569200"/>
              <a:gd name="connsiteY3" fmla="*/ 122237 h 6858000"/>
              <a:gd name="connsiteX4" fmla="*/ 7412037 w 7569200"/>
              <a:gd name="connsiteY4" fmla="*/ 174625 h 6858000"/>
              <a:gd name="connsiteX5" fmla="*/ 7427912 w 7569200"/>
              <a:gd name="connsiteY5" fmla="*/ 217487 h 6858000"/>
              <a:gd name="connsiteX6" fmla="*/ 7443787 w 7569200"/>
              <a:gd name="connsiteY6" fmla="*/ 260350 h 6858000"/>
              <a:gd name="connsiteX7" fmla="*/ 7462837 w 7569200"/>
              <a:gd name="connsiteY7" fmla="*/ 296862 h 6858000"/>
              <a:gd name="connsiteX8" fmla="*/ 7481887 w 7569200"/>
              <a:gd name="connsiteY8" fmla="*/ 334962 h 6858000"/>
              <a:gd name="connsiteX9" fmla="*/ 7499350 w 7569200"/>
              <a:gd name="connsiteY9" fmla="*/ 369887 h 6858000"/>
              <a:gd name="connsiteX10" fmla="*/ 7516812 w 7569200"/>
              <a:gd name="connsiteY10" fmla="*/ 409575 h 6858000"/>
              <a:gd name="connsiteX11" fmla="*/ 7532687 w 7569200"/>
              <a:gd name="connsiteY11" fmla="*/ 450850 h 6858000"/>
              <a:gd name="connsiteX12" fmla="*/ 7546975 w 7569200"/>
              <a:gd name="connsiteY12" fmla="*/ 496887 h 6858000"/>
              <a:gd name="connsiteX13" fmla="*/ 7558087 w 7569200"/>
              <a:gd name="connsiteY13" fmla="*/ 546100 h 6858000"/>
              <a:gd name="connsiteX14" fmla="*/ 7566025 w 7569200"/>
              <a:gd name="connsiteY14" fmla="*/ 606425 h 6858000"/>
              <a:gd name="connsiteX15" fmla="*/ 7569200 w 7569200"/>
              <a:gd name="connsiteY15" fmla="*/ 673100 h 6858000"/>
              <a:gd name="connsiteX16" fmla="*/ 7566025 w 7569200"/>
              <a:gd name="connsiteY16" fmla="*/ 744537 h 6858000"/>
              <a:gd name="connsiteX17" fmla="*/ 7558087 w 7569200"/>
              <a:gd name="connsiteY17" fmla="*/ 801687 h 6858000"/>
              <a:gd name="connsiteX18" fmla="*/ 7546975 w 7569200"/>
              <a:gd name="connsiteY18" fmla="*/ 854075 h 6858000"/>
              <a:gd name="connsiteX19" fmla="*/ 7532687 w 7569200"/>
              <a:gd name="connsiteY19" fmla="*/ 901700 h 6858000"/>
              <a:gd name="connsiteX20" fmla="*/ 7516812 w 7569200"/>
              <a:gd name="connsiteY20" fmla="*/ 942975 h 6858000"/>
              <a:gd name="connsiteX21" fmla="*/ 7497762 w 7569200"/>
              <a:gd name="connsiteY21" fmla="*/ 981075 h 6858000"/>
              <a:gd name="connsiteX22" fmla="*/ 7478712 w 7569200"/>
              <a:gd name="connsiteY22" fmla="*/ 1017587 h 6858000"/>
              <a:gd name="connsiteX23" fmla="*/ 7459662 w 7569200"/>
              <a:gd name="connsiteY23" fmla="*/ 1055687 h 6858000"/>
              <a:gd name="connsiteX24" fmla="*/ 7442200 w 7569200"/>
              <a:gd name="connsiteY24" fmla="*/ 1095375 h 6858000"/>
              <a:gd name="connsiteX25" fmla="*/ 7424737 w 7569200"/>
              <a:gd name="connsiteY25" fmla="*/ 1136650 h 6858000"/>
              <a:gd name="connsiteX26" fmla="*/ 7410450 w 7569200"/>
              <a:gd name="connsiteY26" fmla="*/ 1182687 h 6858000"/>
              <a:gd name="connsiteX27" fmla="*/ 7400925 w 7569200"/>
              <a:gd name="connsiteY27" fmla="*/ 1235075 h 6858000"/>
              <a:gd name="connsiteX28" fmla="*/ 7391400 w 7569200"/>
              <a:gd name="connsiteY28" fmla="*/ 1295400 h 6858000"/>
              <a:gd name="connsiteX29" fmla="*/ 7389812 w 7569200"/>
              <a:gd name="connsiteY29" fmla="*/ 1363662 h 6858000"/>
              <a:gd name="connsiteX30" fmla="*/ 7391400 w 7569200"/>
              <a:gd name="connsiteY30" fmla="*/ 1431925 h 6858000"/>
              <a:gd name="connsiteX31" fmla="*/ 7400925 w 7569200"/>
              <a:gd name="connsiteY31" fmla="*/ 1492250 h 6858000"/>
              <a:gd name="connsiteX32" fmla="*/ 7410450 w 7569200"/>
              <a:gd name="connsiteY32" fmla="*/ 1544637 h 6858000"/>
              <a:gd name="connsiteX33" fmla="*/ 7424737 w 7569200"/>
              <a:gd name="connsiteY33" fmla="*/ 1589087 h 6858000"/>
              <a:gd name="connsiteX34" fmla="*/ 7442200 w 7569200"/>
              <a:gd name="connsiteY34" fmla="*/ 1631950 h 6858000"/>
              <a:gd name="connsiteX35" fmla="*/ 7459662 w 7569200"/>
              <a:gd name="connsiteY35" fmla="*/ 1671637 h 6858000"/>
              <a:gd name="connsiteX36" fmla="*/ 7478712 w 7569200"/>
              <a:gd name="connsiteY36" fmla="*/ 1708150 h 6858000"/>
              <a:gd name="connsiteX37" fmla="*/ 7497762 w 7569200"/>
              <a:gd name="connsiteY37" fmla="*/ 1743075 h 6858000"/>
              <a:gd name="connsiteX38" fmla="*/ 7516812 w 7569200"/>
              <a:gd name="connsiteY38" fmla="*/ 1782762 h 6858000"/>
              <a:gd name="connsiteX39" fmla="*/ 7532687 w 7569200"/>
              <a:gd name="connsiteY39" fmla="*/ 1824037 h 6858000"/>
              <a:gd name="connsiteX40" fmla="*/ 7546975 w 7569200"/>
              <a:gd name="connsiteY40" fmla="*/ 1870075 h 6858000"/>
              <a:gd name="connsiteX41" fmla="*/ 7558087 w 7569200"/>
              <a:gd name="connsiteY41" fmla="*/ 1922462 h 6858000"/>
              <a:gd name="connsiteX42" fmla="*/ 7566025 w 7569200"/>
              <a:gd name="connsiteY42" fmla="*/ 1982787 h 6858000"/>
              <a:gd name="connsiteX43" fmla="*/ 7569200 w 7569200"/>
              <a:gd name="connsiteY43" fmla="*/ 2051050 h 6858000"/>
              <a:gd name="connsiteX44" fmla="*/ 7566025 w 7569200"/>
              <a:gd name="connsiteY44" fmla="*/ 2119312 h 6858000"/>
              <a:gd name="connsiteX45" fmla="*/ 7558087 w 7569200"/>
              <a:gd name="connsiteY45" fmla="*/ 2179637 h 6858000"/>
              <a:gd name="connsiteX46" fmla="*/ 7546975 w 7569200"/>
              <a:gd name="connsiteY46" fmla="*/ 2232025 h 6858000"/>
              <a:gd name="connsiteX47" fmla="*/ 7532687 w 7569200"/>
              <a:gd name="connsiteY47" fmla="*/ 2278062 h 6858000"/>
              <a:gd name="connsiteX48" fmla="*/ 7516812 w 7569200"/>
              <a:gd name="connsiteY48" fmla="*/ 2319337 h 6858000"/>
              <a:gd name="connsiteX49" fmla="*/ 7497762 w 7569200"/>
              <a:gd name="connsiteY49" fmla="*/ 2359025 h 6858000"/>
              <a:gd name="connsiteX50" fmla="*/ 7478712 w 7569200"/>
              <a:gd name="connsiteY50" fmla="*/ 2395537 h 6858000"/>
              <a:gd name="connsiteX51" fmla="*/ 7459662 w 7569200"/>
              <a:gd name="connsiteY51" fmla="*/ 2433637 h 6858000"/>
              <a:gd name="connsiteX52" fmla="*/ 7442200 w 7569200"/>
              <a:gd name="connsiteY52" fmla="*/ 2471737 h 6858000"/>
              <a:gd name="connsiteX53" fmla="*/ 7424737 w 7569200"/>
              <a:gd name="connsiteY53" fmla="*/ 2513012 h 6858000"/>
              <a:gd name="connsiteX54" fmla="*/ 7410450 w 7569200"/>
              <a:gd name="connsiteY54" fmla="*/ 2560637 h 6858000"/>
              <a:gd name="connsiteX55" fmla="*/ 7400925 w 7569200"/>
              <a:gd name="connsiteY55" fmla="*/ 2613025 h 6858000"/>
              <a:gd name="connsiteX56" fmla="*/ 7391400 w 7569200"/>
              <a:gd name="connsiteY56" fmla="*/ 2671762 h 6858000"/>
              <a:gd name="connsiteX57" fmla="*/ 7389812 w 7569200"/>
              <a:gd name="connsiteY57" fmla="*/ 2741612 h 6858000"/>
              <a:gd name="connsiteX58" fmla="*/ 7391400 w 7569200"/>
              <a:gd name="connsiteY58" fmla="*/ 2809875 h 6858000"/>
              <a:gd name="connsiteX59" fmla="*/ 7400925 w 7569200"/>
              <a:gd name="connsiteY59" fmla="*/ 2868612 h 6858000"/>
              <a:gd name="connsiteX60" fmla="*/ 7410450 w 7569200"/>
              <a:gd name="connsiteY60" fmla="*/ 2922587 h 6858000"/>
              <a:gd name="connsiteX61" fmla="*/ 7424737 w 7569200"/>
              <a:gd name="connsiteY61" fmla="*/ 2967037 h 6858000"/>
              <a:gd name="connsiteX62" fmla="*/ 7442200 w 7569200"/>
              <a:gd name="connsiteY62" fmla="*/ 3009900 h 6858000"/>
              <a:gd name="connsiteX63" fmla="*/ 7459662 w 7569200"/>
              <a:gd name="connsiteY63" fmla="*/ 3046412 h 6858000"/>
              <a:gd name="connsiteX64" fmla="*/ 7478712 w 7569200"/>
              <a:gd name="connsiteY64" fmla="*/ 3084512 h 6858000"/>
              <a:gd name="connsiteX65" fmla="*/ 7497762 w 7569200"/>
              <a:gd name="connsiteY65" fmla="*/ 3121025 h 6858000"/>
              <a:gd name="connsiteX66" fmla="*/ 7516812 w 7569200"/>
              <a:gd name="connsiteY66" fmla="*/ 3160712 h 6858000"/>
              <a:gd name="connsiteX67" fmla="*/ 7532687 w 7569200"/>
              <a:gd name="connsiteY67" fmla="*/ 3201987 h 6858000"/>
              <a:gd name="connsiteX68" fmla="*/ 7546975 w 7569200"/>
              <a:gd name="connsiteY68" fmla="*/ 3248025 h 6858000"/>
              <a:gd name="connsiteX69" fmla="*/ 7558087 w 7569200"/>
              <a:gd name="connsiteY69" fmla="*/ 3300412 h 6858000"/>
              <a:gd name="connsiteX70" fmla="*/ 7566025 w 7569200"/>
              <a:gd name="connsiteY70" fmla="*/ 3360737 h 6858000"/>
              <a:gd name="connsiteX71" fmla="*/ 7569200 w 7569200"/>
              <a:gd name="connsiteY71" fmla="*/ 3427412 h 6858000"/>
              <a:gd name="connsiteX72" fmla="*/ 7566025 w 7569200"/>
              <a:gd name="connsiteY72" fmla="*/ 3497262 h 6858000"/>
              <a:gd name="connsiteX73" fmla="*/ 7558087 w 7569200"/>
              <a:gd name="connsiteY73" fmla="*/ 3557587 h 6858000"/>
              <a:gd name="connsiteX74" fmla="*/ 7546975 w 7569200"/>
              <a:gd name="connsiteY74" fmla="*/ 3609975 h 6858000"/>
              <a:gd name="connsiteX75" fmla="*/ 7532687 w 7569200"/>
              <a:gd name="connsiteY75" fmla="*/ 3656012 h 6858000"/>
              <a:gd name="connsiteX76" fmla="*/ 7516812 w 7569200"/>
              <a:gd name="connsiteY76" fmla="*/ 3697287 h 6858000"/>
              <a:gd name="connsiteX77" fmla="*/ 7497762 w 7569200"/>
              <a:gd name="connsiteY77" fmla="*/ 3736975 h 6858000"/>
              <a:gd name="connsiteX78" fmla="*/ 7459662 w 7569200"/>
              <a:gd name="connsiteY78" fmla="*/ 3811587 h 6858000"/>
              <a:gd name="connsiteX79" fmla="*/ 7442200 w 7569200"/>
              <a:gd name="connsiteY79" fmla="*/ 3848100 h 6858000"/>
              <a:gd name="connsiteX80" fmla="*/ 7424737 w 7569200"/>
              <a:gd name="connsiteY80" fmla="*/ 3890962 h 6858000"/>
              <a:gd name="connsiteX81" fmla="*/ 7410450 w 7569200"/>
              <a:gd name="connsiteY81" fmla="*/ 3935412 h 6858000"/>
              <a:gd name="connsiteX82" fmla="*/ 7400925 w 7569200"/>
              <a:gd name="connsiteY82" fmla="*/ 3987800 h 6858000"/>
              <a:gd name="connsiteX83" fmla="*/ 7391400 w 7569200"/>
              <a:gd name="connsiteY83" fmla="*/ 4048125 h 6858000"/>
              <a:gd name="connsiteX84" fmla="*/ 7389812 w 7569200"/>
              <a:gd name="connsiteY84" fmla="*/ 4116387 h 6858000"/>
              <a:gd name="connsiteX85" fmla="*/ 7391400 w 7569200"/>
              <a:gd name="connsiteY85" fmla="*/ 4186237 h 6858000"/>
              <a:gd name="connsiteX86" fmla="*/ 7400925 w 7569200"/>
              <a:gd name="connsiteY86" fmla="*/ 4244975 h 6858000"/>
              <a:gd name="connsiteX87" fmla="*/ 7410450 w 7569200"/>
              <a:gd name="connsiteY87" fmla="*/ 4297362 h 6858000"/>
              <a:gd name="connsiteX88" fmla="*/ 7424737 w 7569200"/>
              <a:gd name="connsiteY88" fmla="*/ 4343400 h 6858000"/>
              <a:gd name="connsiteX89" fmla="*/ 7442200 w 7569200"/>
              <a:gd name="connsiteY89" fmla="*/ 4386262 h 6858000"/>
              <a:gd name="connsiteX90" fmla="*/ 7459662 w 7569200"/>
              <a:gd name="connsiteY90" fmla="*/ 4424362 h 6858000"/>
              <a:gd name="connsiteX91" fmla="*/ 7497762 w 7569200"/>
              <a:gd name="connsiteY91" fmla="*/ 4498975 h 6858000"/>
              <a:gd name="connsiteX92" fmla="*/ 7516812 w 7569200"/>
              <a:gd name="connsiteY92" fmla="*/ 4537075 h 6858000"/>
              <a:gd name="connsiteX93" fmla="*/ 7532687 w 7569200"/>
              <a:gd name="connsiteY93" fmla="*/ 4579937 h 6858000"/>
              <a:gd name="connsiteX94" fmla="*/ 7546975 w 7569200"/>
              <a:gd name="connsiteY94" fmla="*/ 4625975 h 6858000"/>
              <a:gd name="connsiteX95" fmla="*/ 7558087 w 7569200"/>
              <a:gd name="connsiteY95" fmla="*/ 4678362 h 6858000"/>
              <a:gd name="connsiteX96" fmla="*/ 7566025 w 7569200"/>
              <a:gd name="connsiteY96" fmla="*/ 4738687 h 6858000"/>
              <a:gd name="connsiteX97" fmla="*/ 7569200 w 7569200"/>
              <a:gd name="connsiteY97" fmla="*/ 4806950 h 6858000"/>
              <a:gd name="connsiteX98" fmla="*/ 7566025 w 7569200"/>
              <a:gd name="connsiteY98" fmla="*/ 4875212 h 6858000"/>
              <a:gd name="connsiteX99" fmla="*/ 7558087 w 7569200"/>
              <a:gd name="connsiteY99" fmla="*/ 4935537 h 6858000"/>
              <a:gd name="connsiteX100" fmla="*/ 7546975 w 7569200"/>
              <a:gd name="connsiteY100" fmla="*/ 4987925 h 6858000"/>
              <a:gd name="connsiteX101" fmla="*/ 7532687 w 7569200"/>
              <a:gd name="connsiteY101" fmla="*/ 5033962 h 6858000"/>
              <a:gd name="connsiteX102" fmla="*/ 7516812 w 7569200"/>
              <a:gd name="connsiteY102" fmla="*/ 5075237 h 6858000"/>
              <a:gd name="connsiteX103" fmla="*/ 7497762 w 7569200"/>
              <a:gd name="connsiteY103" fmla="*/ 5114925 h 6858000"/>
              <a:gd name="connsiteX104" fmla="*/ 7478712 w 7569200"/>
              <a:gd name="connsiteY104" fmla="*/ 5149850 h 6858000"/>
              <a:gd name="connsiteX105" fmla="*/ 7459662 w 7569200"/>
              <a:gd name="connsiteY105" fmla="*/ 5186362 h 6858000"/>
              <a:gd name="connsiteX106" fmla="*/ 7442200 w 7569200"/>
              <a:gd name="connsiteY106" fmla="*/ 5226050 h 6858000"/>
              <a:gd name="connsiteX107" fmla="*/ 7424737 w 7569200"/>
              <a:gd name="connsiteY107" fmla="*/ 5268912 h 6858000"/>
              <a:gd name="connsiteX108" fmla="*/ 7410450 w 7569200"/>
              <a:gd name="connsiteY108" fmla="*/ 5313362 h 6858000"/>
              <a:gd name="connsiteX109" fmla="*/ 7400925 w 7569200"/>
              <a:gd name="connsiteY109" fmla="*/ 5365750 h 6858000"/>
              <a:gd name="connsiteX110" fmla="*/ 7391400 w 7569200"/>
              <a:gd name="connsiteY110" fmla="*/ 5426075 h 6858000"/>
              <a:gd name="connsiteX111" fmla="*/ 7389812 w 7569200"/>
              <a:gd name="connsiteY111" fmla="*/ 5494337 h 6858000"/>
              <a:gd name="connsiteX112" fmla="*/ 7391400 w 7569200"/>
              <a:gd name="connsiteY112" fmla="*/ 5562600 h 6858000"/>
              <a:gd name="connsiteX113" fmla="*/ 7400925 w 7569200"/>
              <a:gd name="connsiteY113" fmla="*/ 5622925 h 6858000"/>
              <a:gd name="connsiteX114" fmla="*/ 7410450 w 7569200"/>
              <a:gd name="connsiteY114" fmla="*/ 5675312 h 6858000"/>
              <a:gd name="connsiteX115" fmla="*/ 7424737 w 7569200"/>
              <a:gd name="connsiteY115" fmla="*/ 5721350 h 6858000"/>
              <a:gd name="connsiteX116" fmla="*/ 7442200 w 7569200"/>
              <a:gd name="connsiteY116" fmla="*/ 5762625 h 6858000"/>
              <a:gd name="connsiteX117" fmla="*/ 7459662 w 7569200"/>
              <a:gd name="connsiteY117" fmla="*/ 5802312 h 6858000"/>
              <a:gd name="connsiteX118" fmla="*/ 7478712 w 7569200"/>
              <a:gd name="connsiteY118" fmla="*/ 5840412 h 6858000"/>
              <a:gd name="connsiteX119" fmla="*/ 7497762 w 7569200"/>
              <a:gd name="connsiteY119" fmla="*/ 5876925 h 6858000"/>
              <a:gd name="connsiteX120" fmla="*/ 7516812 w 7569200"/>
              <a:gd name="connsiteY120" fmla="*/ 5915025 h 6858000"/>
              <a:gd name="connsiteX121" fmla="*/ 7532687 w 7569200"/>
              <a:gd name="connsiteY121" fmla="*/ 5956300 h 6858000"/>
              <a:gd name="connsiteX122" fmla="*/ 7546975 w 7569200"/>
              <a:gd name="connsiteY122" fmla="*/ 6003925 h 6858000"/>
              <a:gd name="connsiteX123" fmla="*/ 7558087 w 7569200"/>
              <a:gd name="connsiteY123" fmla="*/ 6056312 h 6858000"/>
              <a:gd name="connsiteX124" fmla="*/ 7566025 w 7569200"/>
              <a:gd name="connsiteY124" fmla="*/ 6113462 h 6858000"/>
              <a:gd name="connsiteX125" fmla="*/ 7569200 w 7569200"/>
              <a:gd name="connsiteY125" fmla="*/ 6183312 h 6858000"/>
              <a:gd name="connsiteX126" fmla="*/ 7566025 w 7569200"/>
              <a:gd name="connsiteY126" fmla="*/ 6251575 h 6858000"/>
              <a:gd name="connsiteX127" fmla="*/ 7558087 w 7569200"/>
              <a:gd name="connsiteY127" fmla="*/ 6311900 h 6858000"/>
              <a:gd name="connsiteX128" fmla="*/ 7546975 w 7569200"/>
              <a:gd name="connsiteY128" fmla="*/ 6361112 h 6858000"/>
              <a:gd name="connsiteX129" fmla="*/ 7532687 w 7569200"/>
              <a:gd name="connsiteY129" fmla="*/ 6407150 h 6858000"/>
              <a:gd name="connsiteX130" fmla="*/ 7516812 w 7569200"/>
              <a:gd name="connsiteY130" fmla="*/ 6448425 h 6858000"/>
              <a:gd name="connsiteX131" fmla="*/ 7499350 w 7569200"/>
              <a:gd name="connsiteY131" fmla="*/ 6488112 h 6858000"/>
              <a:gd name="connsiteX132" fmla="*/ 7481887 w 7569200"/>
              <a:gd name="connsiteY132" fmla="*/ 6523037 h 6858000"/>
              <a:gd name="connsiteX133" fmla="*/ 7462837 w 7569200"/>
              <a:gd name="connsiteY133" fmla="*/ 6561137 h 6858000"/>
              <a:gd name="connsiteX134" fmla="*/ 7443787 w 7569200"/>
              <a:gd name="connsiteY134" fmla="*/ 6597650 h 6858000"/>
              <a:gd name="connsiteX135" fmla="*/ 7427912 w 7569200"/>
              <a:gd name="connsiteY135" fmla="*/ 6640512 h 6858000"/>
              <a:gd name="connsiteX136" fmla="*/ 7412037 w 7569200"/>
              <a:gd name="connsiteY136" fmla="*/ 6683375 h 6858000"/>
              <a:gd name="connsiteX137" fmla="*/ 7402512 w 7569200"/>
              <a:gd name="connsiteY137" fmla="*/ 6735762 h 6858000"/>
              <a:gd name="connsiteX138" fmla="*/ 7394575 w 7569200"/>
              <a:gd name="connsiteY138" fmla="*/ 6791325 h 6858000"/>
              <a:gd name="connsiteX139" fmla="*/ 7389812 w 7569200"/>
              <a:gd name="connsiteY139" fmla="*/ 6858000 h 6858000"/>
              <a:gd name="connsiteX140" fmla="*/ 0 w 7569200"/>
              <a:gd name="connsiteY140" fmla="*/ 6858000 h 6858000"/>
              <a:gd name="connsiteX141" fmla="*/ 0 w 7569200"/>
              <a:gd name="connsiteY14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7569200" h="6858000">
                <a:moveTo>
                  <a:pt x="0" y="0"/>
                </a:moveTo>
                <a:lnTo>
                  <a:pt x="7389812" y="0"/>
                </a:lnTo>
                <a:lnTo>
                  <a:pt x="7394575" y="66675"/>
                </a:lnTo>
                <a:lnTo>
                  <a:pt x="7402512" y="122237"/>
                </a:lnTo>
                <a:lnTo>
                  <a:pt x="7412037" y="174625"/>
                </a:lnTo>
                <a:lnTo>
                  <a:pt x="7427912" y="217487"/>
                </a:lnTo>
                <a:lnTo>
                  <a:pt x="7443787" y="260350"/>
                </a:lnTo>
                <a:lnTo>
                  <a:pt x="7462837" y="296862"/>
                </a:lnTo>
                <a:lnTo>
                  <a:pt x="7481887" y="334962"/>
                </a:lnTo>
                <a:lnTo>
                  <a:pt x="7499350" y="369887"/>
                </a:lnTo>
                <a:lnTo>
                  <a:pt x="7516812" y="409575"/>
                </a:lnTo>
                <a:lnTo>
                  <a:pt x="7532687" y="450850"/>
                </a:lnTo>
                <a:lnTo>
                  <a:pt x="7546975" y="496887"/>
                </a:lnTo>
                <a:lnTo>
                  <a:pt x="7558087" y="546100"/>
                </a:lnTo>
                <a:lnTo>
                  <a:pt x="7566025" y="606425"/>
                </a:lnTo>
                <a:lnTo>
                  <a:pt x="7569200" y="673100"/>
                </a:lnTo>
                <a:lnTo>
                  <a:pt x="7566025" y="744537"/>
                </a:lnTo>
                <a:lnTo>
                  <a:pt x="7558087" y="801687"/>
                </a:lnTo>
                <a:lnTo>
                  <a:pt x="7546975" y="854075"/>
                </a:lnTo>
                <a:lnTo>
                  <a:pt x="7532687" y="901700"/>
                </a:lnTo>
                <a:lnTo>
                  <a:pt x="7516812" y="942975"/>
                </a:lnTo>
                <a:lnTo>
                  <a:pt x="7497762" y="981075"/>
                </a:lnTo>
                <a:lnTo>
                  <a:pt x="7478712" y="1017587"/>
                </a:lnTo>
                <a:lnTo>
                  <a:pt x="7459662" y="1055687"/>
                </a:lnTo>
                <a:lnTo>
                  <a:pt x="7442200" y="1095375"/>
                </a:lnTo>
                <a:lnTo>
                  <a:pt x="7424737" y="1136650"/>
                </a:lnTo>
                <a:lnTo>
                  <a:pt x="7410450" y="1182687"/>
                </a:lnTo>
                <a:lnTo>
                  <a:pt x="7400925" y="1235075"/>
                </a:lnTo>
                <a:lnTo>
                  <a:pt x="7391400" y="1295400"/>
                </a:lnTo>
                <a:lnTo>
                  <a:pt x="7389812" y="1363662"/>
                </a:lnTo>
                <a:lnTo>
                  <a:pt x="7391400" y="1431925"/>
                </a:lnTo>
                <a:lnTo>
                  <a:pt x="7400925" y="1492250"/>
                </a:lnTo>
                <a:lnTo>
                  <a:pt x="7410450" y="1544637"/>
                </a:lnTo>
                <a:lnTo>
                  <a:pt x="7424737" y="1589087"/>
                </a:lnTo>
                <a:lnTo>
                  <a:pt x="7442200" y="1631950"/>
                </a:lnTo>
                <a:lnTo>
                  <a:pt x="7459662" y="1671637"/>
                </a:lnTo>
                <a:lnTo>
                  <a:pt x="7478712" y="1708150"/>
                </a:lnTo>
                <a:lnTo>
                  <a:pt x="7497762" y="1743075"/>
                </a:lnTo>
                <a:lnTo>
                  <a:pt x="7516812" y="1782762"/>
                </a:lnTo>
                <a:lnTo>
                  <a:pt x="7532687" y="1824037"/>
                </a:lnTo>
                <a:lnTo>
                  <a:pt x="7546975" y="1870075"/>
                </a:lnTo>
                <a:lnTo>
                  <a:pt x="7558087" y="1922462"/>
                </a:lnTo>
                <a:lnTo>
                  <a:pt x="7566025" y="1982787"/>
                </a:lnTo>
                <a:lnTo>
                  <a:pt x="7569200" y="2051050"/>
                </a:lnTo>
                <a:lnTo>
                  <a:pt x="7566025" y="2119312"/>
                </a:lnTo>
                <a:lnTo>
                  <a:pt x="7558087" y="2179637"/>
                </a:lnTo>
                <a:lnTo>
                  <a:pt x="7546975" y="2232025"/>
                </a:lnTo>
                <a:lnTo>
                  <a:pt x="7532687" y="2278062"/>
                </a:lnTo>
                <a:lnTo>
                  <a:pt x="7516812" y="2319337"/>
                </a:lnTo>
                <a:lnTo>
                  <a:pt x="7497762" y="2359025"/>
                </a:lnTo>
                <a:lnTo>
                  <a:pt x="7478712" y="2395537"/>
                </a:lnTo>
                <a:lnTo>
                  <a:pt x="7459662" y="2433637"/>
                </a:lnTo>
                <a:lnTo>
                  <a:pt x="7442200" y="2471737"/>
                </a:lnTo>
                <a:lnTo>
                  <a:pt x="7424737" y="2513012"/>
                </a:lnTo>
                <a:lnTo>
                  <a:pt x="7410450" y="2560637"/>
                </a:lnTo>
                <a:lnTo>
                  <a:pt x="7400925" y="2613025"/>
                </a:lnTo>
                <a:lnTo>
                  <a:pt x="7391400" y="2671762"/>
                </a:lnTo>
                <a:lnTo>
                  <a:pt x="7389812" y="2741612"/>
                </a:lnTo>
                <a:lnTo>
                  <a:pt x="7391400" y="2809875"/>
                </a:lnTo>
                <a:lnTo>
                  <a:pt x="7400925" y="2868612"/>
                </a:lnTo>
                <a:lnTo>
                  <a:pt x="7410450" y="2922587"/>
                </a:lnTo>
                <a:lnTo>
                  <a:pt x="7424737" y="2967037"/>
                </a:lnTo>
                <a:lnTo>
                  <a:pt x="7442200" y="3009900"/>
                </a:lnTo>
                <a:lnTo>
                  <a:pt x="7459662" y="3046412"/>
                </a:lnTo>
                <a:lnTo>
                  <a:pt x="7478712" y="3084512"/>
                </a:lnTo>
                <a:lnTo>
                  <a:pt x="7497762" y="3121025"/>
                </a:lnTo>
                <a:lnTo>
                  <a:pt x="7516812" y="3160712"/>
                </a:lnTo>
                <a:lnTo>
                  <a:pt x="7532687" y="3201987"/>
                </a:lnTo>
                <a:lnTo>
                  <a:pt x="7546975" y="3248025"/>
                </a:lnTo>
                <a:lnTo>
                  <a:pt x="7558087" y="3300412"/>
                </a:lnTo>
                <a:lnTo>
                  <a:pt x="7566025" y="3360737"/>
                </a:lnTo>
                <a:lnTo>
                  <a:pt x="7569200" y="3427412"/>
                </a:lnTo>
                <a:lnTo>
                  <a:pt x="7566025" y="3497262"/>
                </a:lnTo>
                <a:lnTo>
                  <a:pt x="7558087" y="3557587"/>
                </a:lnTo>
                <a:lnTo>
                  <a:pt x="7546975" y="3609975"/>
                </a:lnTo>
                <a:lnTo>
                  <a:pt x="7532687" y="3656012"/>
                </a:lnTo>
                <a:lnTo>
                  <a:pt x="7516812" y="3697287"/>
                </a:lnTo>
                <a:lnTo>
                  <a:pt x="7497762" y="3736975"/>
                </a:lnTo>
                <a:lnTo>
                  <a:pt x="7459662" y="3811587"/>
                </a:lnTo>
                <a:lnTo>
                  <a:pt x="7442200" y="3848100"/>
                </a:lnTo>
                <a:lnTo>
                  <a:pt x="7424737" y="3890962"/>
                </a:lnTo>
                <a:lnTo>
                  <a:pt x="7410450" y="3935412"/>
                </a:lnTo>
                <a:lnTo>
                  <a:pt x="7400925" y="3987800"/>
                </a:lnTo>
                <a:lnTo>
                  <a:pt x="7391400" y="4048125"/>
                </a:lnTo>
                <a:lnTo>
                  <a:pt x="7389812" y="4116387"/>
                </a:lnTo>
                <a:lnTo>
                  <a:pt x="7391400" y="4186237"/>
                </a:lnTo>
                <a:lnTo>
                  <a:pt x="7400925" y="4244975"/>
                </a:lnTo>
                <a:lnTo>
                  <a:pt x="7410450" y="4297362"/>
                </a:lnTo>
                <a:lnTo>
                  <a:pt x="7424737" y="4343400"/>
                </a:lnTo>
                <a:lnTo>
                  <a:pt x="7442200" y="4386262"/>
                </a:lnTo>
                <a:lnTo>
                  <a:pt x="7459662" y="4424362"/>
                </a:lnTo>
                <a:lnTo>
                  <a:pt x="7497762" y="4498975"/>
                </a:lnTo>
                <a:lnTo>
                  <a:pt x="7516812" y="4537075"/>
                </a:lnTo>
                <a:lnTo>
                  <a:pt x="7532687" y="4579937"/>
                </a:lnTo>
                <a:lnTo>
                  <a:pt x="7546975" y="4625975"/>
                </a:lnTo>
                <a:lnTo>
                  <a:pt x="7558087" y="4678362"/>
                </a:lnTo>
                <a:lnTo>
                  <a:pt x="7566025" y="4738687"/>
                </a:lnTo>
                <a:lnTo>
                  <a:pt x="7569200" y="4806950"/>
                </a:lnTo>
                <a:lnTo>
                  <a:pt x="7566025" y="4875212"/>
                </a:lnTo>
                <a:lnTo>
                  <a:pt x="7558087" y="4935537"/>
                </a:lnTo>
                <a:lnTo>
                  <a:pt x="7546975" y="4987925"/>
                </a:lnTo>
                <a:lnTo>
                  <a:pt x="7532687" y="5033962"/>
                </a:lnTo>
                <a:lnTo>
                  <a:pt x="7516812" y="5075237"/>
                </a:lnTo>
                <a:lnTo>
                  <a:pt x="7497762" y="5114925"/>
                </a:lnTo>
                <a:lnTo>
                  <a:pt x="7478712" y="5149850"/>
                </a:lnTo>
                <a:lnTo>
                  <a:pt x="7459662" y="5186362"/>
                </a:lnTo>
                <a:lnTo>
                  <a:pt x="7442200" y="5226050"/>
                </a:lnTo>
                <a:lnTo>
                  <a:pt x="7424737" y="5268912"/>
                </a:lnTo>
                <a:lnTo>
                  <a:pt x="7410450" y="5313362"/>
                </a:lnTo>
                <a:lnTo>
                  <a:pt x="7400925" y="5365750"/>
                </a:lnTo>
                <a:lnTo>
                  <a:pt x="7391400" y="5426075"/>
                </a:lnTo>
                <a:lnTo>
                  <a:pt x="7389812" y="5494337"/>
                </a:lnTo>
                <a:lnTo>
                  <a:pt x="7391400" y="5562600"/>
                </a:lnTo>
                <a:lnTo>
                  <a:pt x="7400925" y="5622925"/>
                </a:lnTo>
                <a:lnTo>
                  <a:pt x="7410450" y="5675312"/>
                </a:lnTo>
                <a:lnTo>
                  <a:pt x="7424737" y="5721350"/>
                </a:lnTo>
                <a:lnTo>
                  <a:pt x="7442200" y="5762625"/>
                </a:lnTo>
                <a:lnTo>
                  <a:pt x="7459662" y="5802312"/>
                </a:lnTo>
                <a:lnTo>
                  <a:pt x="7478712" y="5840412"/>
                </a:lnTo>
                <a:lnTo>
                  <a:pt x="7497762" y="5876925"/>
                </a:lnTo>
                <a:lnTo>
                  <a:pt x="7516812" y="5915025"/>
                </a:lnTo>
                <a:lnTo>
                  <a:pt x="7532687" y="5956300"/>
                </a:lnTo>
                <a:lnTo>
                  <a:pt x="7546975" y="6003925"/>
                </a:lnTo>
                <a:lnTo>
                  <a:pt x="7558087" y="6056312"/>
                </a:lnTo>
                <a:lnTo>
                  <a:pt x="7566025" y="6113462"/>
                </a:lnTo>
                <a:lnTo>
                  <a:pt x="7569200" y="6183312"/>
                </a:lnTo>
                <a:lnTo>
                  <a:pt x="7566025" y="6251575"/>
                </a:lnTo>
                <a:lnTo>
                  <a:pt x="7558087" y="6311900"/>
                </a:lnTo>
                <a:lnTo>
                  <a:pt x="7546975" y="6361112"/>
                </a:lnTo>
                <a:lnTo>
                  <a:pt x="7532687" y="6407150"/>
                </a:lnTo>
                <a:lnTo>
                  <a:pt x="7516812" y="6448425"/>
                </a:lnTo>
                <a:lnTo>
                  <a:pt x="7499350" y="6488112"/>
                </a:lnTo>
                <a:lnTo>
                  <a:pt x="7481887" y="6523037"/>
                </a:lnTo>
                <a:lnTo>
                  <a:pt x="7462837" y="6561137"/>
                </a:lnTo>
                <a:lnTo>
                  <a:pt x="7443787" y="6597650"/>
                </a:lnTo>
                <a:lnTo>
                  <a:pt x="7427912" y="6640512"/>
                </a:lnTo>
                <a:lnTo>
                  <a:pt x="7412037" y="6683375"/>
                </a:lnTo>
                <a:lnTo>
                  <a:pt x="7402512" y="6735762"/>
                </a:lnTo>
                <a:lnTo>
                  <a:pt x="7394575" y="6791325"/>
                </a:lnTo>
                <a:lnTo>
                  <a:pt x="7389812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sl-SI"/>
          </a:p>
        </p:txBody>
      </p:sp>
      <p:sp>
        <p:nvSpPr>
          <p:cNvPr id="6" name="Naslov 5">
            <a:extLst>
              <a:ext uri="{FF2B5EF4-FFF2-40B4-BE49-F238E27FC236}">
                <a16:creationId xmlns:a16="http://schemas.microsoft.com/office/drawing/2014/main" id="{3D9CD422-6691-A55A-F675-2C71644C836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>
          <a:xfrm>
            <a:off x="765050" y="484633"/>
            <a:ext cx="6979519" cy="1097679"/>
          </a:xfrm>
        </p:spPr>
        <p:txBody>
          <a:bodyPr>
            <a:normAutofit fontScale="90000"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rgbClr val="0B082E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sl-SI" sz="36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PREVODNO</a:t>
            </a:r>
            <a:r>
              <a:rPr lang="sl-SI" sz="3600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LEPOSLOVJE</a:t>
            </a:r>
            <a:br>
              <a:rPr lang="sl-SI" sz="3600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kumimoji="0" lang="sl-SI" sz="2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Kalki, idiomi, napačno ali okorno slovenjenje</a:t>
            </a:r>
            <a:br>
              <a:rPr kumimoji="0" lang="sl-SI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sl-SI" sz="3600" dirty="0">
              <a:solidFill>
                <a:schemeClr val="accent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9DF6B32-3D1F-028D-91BC-DA952BA4A5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l-SI"/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52BBFF64-28FC-9B2C-36DB-76C2173FBE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871" y="1655807"/>
            <a:ext cx="6168486" cy="4967416"/>
          </a:xfrm>
        </p:spPr>
        <p:txBody>
          <a:bodyPr>
            <a:noAutofit/>
          </a:bodyPr>
          <a:lstStyle/>
          <a:p>
            <a:pPr lvl="0"/>
            <a:r>
              <a:rPr lang="sl-SI" sz="1800" dirty="0">
                <a:solidFill>
                  <a:srgbClr val="002060"/>
                </a:solidFill>
              </a:rPr>
              <a:t>Ne moreš kuriti sveče na obeh koncih.</a:t>
            </a:r>
            <a:br>
              <a:rPr lang="sl-SI" sz="1800" dirty="0">
                <a:solidFill>
                  <a:srgbClr val="002060"/>
                </a:solidFill>
              </a:rPr>
            </a:br>
            <a:r>
              <a:rPr lang="sl-SI" sz="1800" dirty="0">
                <a:solidFill>
                  <a:srgbClr val="002060"/>
                </a:solidFill>
              </a:rPr>
              <a:t>(</a:t>
            </a:r>
            <a:r>
              <a:rPr lang="sl-SI" sz="1800" i="1" dirty="0" err="1">
                <a:solidFill>
                  <a:srgbClr val="002060"/>
                </a:solidFill>
              </a:rPr>
              <a:t>you</a:t>
            </a:r>
            <a:r>
              <a:rPr lang="sl-SI" sz="1800" i="1" dirty="0">
                <a:solidFill>
                  <a:srgbClr val="002060"/>
                </a:solidFill>
              </a:rPr>
              <a:t> </a:t>
            </a:r>
            <a:r>
              <a:rPr lang="sl-SI" sz="1800" i="1" dirty="0" err="1">
                <a:solidFill>
                  <a:srgbClr val="002060"/>
                </a:solidFill>
              </a:rPr>
              <a:t>can</a:t>
            </a:r>
            <a:r>
              <a:rPr lang="sl-SI" sz="1800" i="1" dirty="0">
                <a:solidFill>
                  <a:srgbClr val="002060"/>
                </a:solidFill>
              </a:rPr>
              <a:t>’t </a:t>
            </a:r>
            <a:r>
              <a:rPr lang="sl-SI" sz="1800" i="1" dirty="0" err="1">
                <a:solidFill>
                  <a:srgbClr val="002060"/>
                </a:solidFill>
              </a:rPr>
              <a:t>burn</a:t>
            </a:r>
            <a:r>
              <a:rPr lang="sl-SI" sz="1800" i="1" dirty="0">
                <a:solidFill>
                  <a:srgbClr val="002060"/>
                </a:solidFill>
              </a:rPr>
              <a:t> the </a:t>
            </a:r>
            <a:r>
              <a:rPr lang="sl-SI" sz="1800" i="1" dirty="0" err="1">
                <a:solidFill>
                  <a:srgbClr val="002060"/>
                </a:solidFill>
              </a:rPr>
              <a:t>candle</a:t>
            </a:r>
            <a:r>
              <a:rPr lang="sl-SI" sz="1800" i="1" dirty="0">
                <a:solidFill>
                  <a:srgbClr val="002060"/>
                </a:solidFill>
              </a:rPr>
              <a:t> at </a:t>
            </a:r>
            <a:r>
              <a:rPr lang="sl-SI" sz="1800" i="1" dirty="0" err="1">
                <a:solidFill>
                  <a:srgbClr val="002060"/>
                </a:solidFill>
              </a:rPr>
              <a:t>both</a:t>
            </a:r>
            <a:r>
              <a:rPr lang="sl-SI" sz="1800" i="1" dirty="0">
                <a:solidFill>
                  <a:srgbClr val="002060"/>
                </a:solidFill>
              </a:rPr>
              <a:t> </a:t>
            </a:r>
            <a:r>
              <a:rPr lang="sl-SI" sz="1800" i="1" dirty="0" err="1">
                <a:solidFill>
                  <a:srgbClr val="002060"/>
                </a:solidFill>
              </a:rPr>
              <a:t>ends</a:t>
            </a:r>
            <a:r>
              <a:rPr lang="sl-SI" sz="1800" dirty="0">
                <a:solidFill>
                  <a:srgbClr val="002060"/>
                </a:solidFill>
              </a:rPr>
              <a:t>)</a:t>
            </a:r>
          </a:p>
          <a:p>
            <a:pPr lvl="0"/>
            <a:r>
              <a:rPr lang="sl-SI" sz="1800" dirty="0">
                <a:solidFill>
                  <a:srgbClr val="002060"/>
                </a:solidFill>
              </a:rPr>
              <a:t>Morala sta ostati v temi.</a:t>
            </a:r>
            <a:br>
              <a:rPr lang="sl-SI" sz="1800" dirty="0">
                <a:solidFill>
                  <a:srgbClr val="002060"/>
                </a:solidFill>
              </a:rPr>
            </a:br>
            <a:r>
              <a:rPr lang="sl-SI" sz="1800" dirty="0">
                <a:solidFill>
                  <a:srgbClr val="002060"/>
                </a:solidFill>
              </a:rPr>
              <a:t>(</a:t>
            </a:r>
            <a:r>
              <a:rPr lang="sl-SI" sz="1800" i="1" dirty="0" err="1">
                <a:solidFill>
                  <a:srgbClr val="002060"/>
                </a:solidFill>
              </a:rPr>
              <a:t>they</a:t>
            </a:r>
            <a:r>
              <a:rPr lang="sl-SI" sz="1800" i="1" dirty="0">
                <a:solidFill>
                  <a:srgbClr val="002060"/>
                </a:solidFill>
              </a:rPr>
              <a:t> </a:t>
            </a:r>
            <a:r>
              <a:rPr lang="sl-SI" sz="1800" i="1" dirty="0" err="1">
                <a:solidFill>
                  <a:srgbClr val="002060"/>
                </a:solidFill>
              </a:rPr>
              <a:t>shouldn</a:t>
            </a:r>
            <a:r>
              <a:rPr lang="sl-SI" sz="1800" i="1" dirty="0">
                <a:solidFill>
                  <a:srgbClr val="002060"/>
                </a:solidFill>
              </a:rPr>
              <a:t>‘t </a:t>
            </a:r>
            <a:r>
              <a:rPr lang="sl-SI" sz="1800" i="1" dirty="0" err="1">
                <a:solidFill>
                  <a:srgbClr val="002060"/>
                </a:solidFill>
              </a:rPr>
              <a:t>be</a:t>
            </a:r>
            <a:r>
              <a:rPr lang="sl-SI" sz="1800" i="1" dirty="0">
                <a:solidFill>
                  <a:srgbClr val="002060"/>
                </a:solidFill>
              </a:rPr>
              <a:t> </a:t>
            </a:r>
            <a:r>
              <a:rPr lang="sl-SI" sz="1800" i="1" dirty="0" err="1">
                <a:solidFill>
                  <a:srgbClr val="002060"/>
                </a:solidFill>
              </a:rPr>
              <a:t>kept</a:t>
            </a:r>
            <a:r>
              <a:rPr lang="sl-SI" sz="1800" i="1" dirty="0">
                <a:solidFill>
                  <a:srgbClr val="002060"/>
                </a:solidFill>
              </a:rPr>
              <a:t> in the </a:t>
            </a:r>
            <a:r>
              <a:rPr lang="sl-SI" sz="1800" i="1" dirty="0" err="1">
                <a:solidFill>
                  <a:srgbClr val="002060"/>
                </a:solidFill>
              </a:rPr>
              <a:t>dark</a:t>
            </a:r>
            <a:r>
              <a:rPr lang="sl-SI" sz="1800" dirty="0">
                <a:solidFill>
                  <a:srgbClr val="002060"/>
                </a:solidFill>
              </a:rPr>
              <a:t>)</a:t>
            </a:r>
          </a:p>
          <a:p>
            <a:pPr lvl="0"/>
            <a:r>
              <a:rPr lang="sl-SI" sz="1800" dirty="0">
                <a:solidFill>
                  <a:srgbClr val="002060"/>
                </a:solidFill>
              </a:rPr>
              <a:t>Ewert je zamrznil.</a:t>
            </a:r>
            <a:br>
              <a:rPr lang="sl-SI" sz="1800" dirty="0">
                <a:solidFill>
                  <a:srgbClr val="002060"/>
                </a:solidFill>
              </a:rPr>
            </a:br>
            <a:r>
              <a:rPr lang="sl-SI" sz="1800" dirty="0">
                <a:solidFill>
                  <a:srgbClr val="002060"/>
                </a:solidFill>
              </a:rPr>
              <a:t>(</a:t>
            </a:r>
            <a:r>
              <a:rPr lang="sl-SI" sz="1800" i="1" dirty="0">
                <a:solidFill>
                  <a:srgbClr val="002060"/>
                </a:solidFill>
              </a:rPr>
              <a:t>he </a:t>
            </a:r>
            <a:r>
              <a:rPr lang="sl-SI" sz="1800" i="1" dirty="0" err="1">
                <a:solidFill>
                  <a:srgbClr val="002060"/>
                </a:solidFill>
              </a:rPr>
              <a:t>froze</a:t>
            </a:r>
            <a:r>
              <a:rPr lang="sl-SI" sz="1800" dirty="0">
                <a:solidFill>
                  <a:srgbClr val="002060"/>
                </a:solidFill>
              </a:rPr>
              <a:t>)</a:t>
            </a:r>
          </a:p>
          <a:p>
            <a:pPr lvl="0"/>
            <a:r>
              <a:rPr lang="sl-SI" sz="1800" dirty="0">
                <a:solidFill>
                  <a:srgbClr val="002060"/>
                </a:solidFill>
              </a:rPr>
              <a:t>Zakaj še nič nismo slišali od njega?</a:t>
            </a:r>
            <a:br>
              <a:rPr lang="sl-SI" sz="1800" dirty="0">
                <a:solidFill>
                  <a:srgbClr val="002060"/>
                </a:solidFill>
              </a:rPr>
            </a:br>
            <a:r>
              <a:rPr lang="sl-SI" sz="1800" dirty="0">
                <a:solidFill>
                  <a:srgbClr val="002060"/>
                </a:solidFill>
              </a:rPr>
              <a:t>(</a:t>
            </a:r>
            <a:r>
              <a:rPr lang="sl-SI" sz="1800" i="1" dirty="0" err="1">
                <a:solidFill>
                  <a:srgbClr val="002060"/>
                </a:solidFill>
              </a:rPr>
              <a:t>why</a:t>
            </a:r>
            <a:r>
              <a:rPr lang="sl-SI" sz="1800" i="1" dirty="0">
                <a:solidFill>
                  <a:srgbClr val="002060"/>
                </a:solidFill>
              </a:rPr>
              <a:t> </a:t>
            </a:r>
            <a:r>
              <a:rPr lang="sl-SI" sz="1800" i="1" dirty="0" err="1">
                <a:solidFill>
                  <a:srgbClr val="002060"/>
                </a:solidFill>
              </a:rPr>
              <a:t>haven</a:t>
            </a:r>
            <a:r>
              <a:rPr lang="sl-SI" sz="1800" i="1" dirty="0">
                <a:solidFill>
                  <a:srgbClr val="002060"/>
                </a:solidFill>
              </a:rPr>
              <a:t>’t </a:t>
            </a:r>
            <a:r>
              <a:rPr lang="sl-SI" sz="1800" i="1" dirty="0" err="1">
                <a:solidFill>
                  <a:srgbClr val="002060"/>
                </a:solidFill>
              </a:rPr>
              <a:t>we</a:t>
            </a:r>
            <a:r>
              <a:rPr lang="sl-SI" sz="1800" i="1" dirty="0">
                <a:solidFill>
                  <a:srgbClr val="002060"/>
                </a:solidFill>
              </a:rPr>
              <a:t> </a:t>
            </a:r>
            <a:r>
              <a:rPr lang="sl-SI" sz="1800" i="1" dirty="0" err="1">
                <a:solidFill>
                  <a:srgbClr val="002060"/>
                </a:solidFill>
              </a:rPr>
              <a:t>heard</a:t>
            </a:r>
            <a:r>
              <a:rPr lang="sl-SI" sz="1800" i="1" dirty="0">
                <a:solidFill>
                  <a:srgbClr val="002060"/>
                </a:solidFill>
              </a:rPr>
              <a:t> </a:t>
            </a:r>
            <a:r>
              <a:rPr lang="sl-SI" sz="1800" i="1" dirty="0" err="1">
                <a:solidFill>
                  <a:srgbClr val="002060"/>
                </a:solidFill>
              </a:rPr>
              <a:t>from</a:t>
            </a:r>
            <a:r>
              <a:rPr lang="sl-SI" sz="1800" i="1" dirty="0">
                <a:solidFill>
                  <a:srgbClr val="002060"/>
                </a:solidFill>
              </a:rPr>
              <a:t> </a:t>
            </a:r>
            <a:r>
              <a:rPr lang="sl-SI" sz="1800" i="1" dirty="0" err="1">
                <a:solidFill>
                  <a:srgbClr val="002060"/>
                </a:solidFill>
              </a:rPr>
              <a:t>him</a:t>
            </a:r>
            <a:r>
              <a:rPr lang="sl-SI" sz="1800" dirty="0">
                <a:solidFill>
                  <a:srgbClr val="002060"/>
                </a:solidFill>
              </a:rPr>
              <a:t>)</a:t>
            </a:r>
          </a:p>
          <a:p>
            <a:pPr lvl="0"/>
            <a:r>
              <a:rPr lang="sl-SI" sz="1800" dirty="0">
                <a:solidFill>
                  <a:srgbClr val="002060"/>
                </a:solidFill>
              </a:rPr>
              <a:t>Ostali bomo pod radarjem.</a:t>
            </a:r>
            <a:br>
              <a:rPr lang="sl-SI" sz="1800" dirty="0">
                <a:solidFill>
                  <a:srgbClr val="002060"/>
                </a:solidFill>
              </a:rPr>
            </a:br>
            <a:r>
              <a:rPr lang="sl-SI" sz="1800" dirty="0">
                <a:solidFill>
                  <a:srgbClr val="002060"/>
                </a:solidFill>
              </a:rPr>
              <a:t>(</a:t>
            </a:r>
            <a:r>
              <a:rPr lang="sl-SI" sz="1800" i="1" dirty="0" err="1">
                <a:solidFill>
                  <a:srgbClr val="002060"/>
                </a:solidFill>
              </a:rPr>
              <a:t>we</a:t>
            </a:r>
            <a:r>
              <a:rPr lang="sl-SI" sz="1800" i="1" dirty="0">
                <a:solidFill>
                  <a:srgbClr val="002060"/>
                </a:solidFill>
              </a:rPr>
              <a:t> </a:t>
            </a:r>
            <a:r>
              <a:rPr lang="sl-SI" sz="1800" i="1" dirty="0" err="1">
                <a:solidFill>
                  <a:srgbClr val="002060"/>
                </a:solidFill>
              </a:rPr>
              <a:t>will</a:t>
            </a:r>
            <a:r>
              <a:rPr lang="sl-SI" sz="1800" i="1" dirty="0">
                <a:solidFill>
                  <a:srgbClr val="002060"/>
                </a:solidFill>
              </a:rPr>
              <a:t> </a:t>
            </a:r>
            <a:r>
              <a:rPr lang="sl-SI" sz="1800" i="1" dirty="0" err="1">
                <a:solidFill>
                  <a:srgbClr val="002060"/>
                </a:solidFill>
              </a:rPr>
              <a:t>keep</a:t>
            </a:r>
            <a:r>
              <a:rPr lang="sl-SI" sz="1800" i="1" dirty="0">
                <a:solidFill>
                  <a:srgbClr val="002060"/>
                </a:solidFill>
              </a:rPr>
              <a:t> </a:t>
            </a:r>
            <a:r>
              <a:rPr lang="sl-SI" sz="1800" i="1" dirty="0" err="1">
                <a:solidFill>
                  <a:srgbClr val="002060"/>
                </a:solidFill>
              </a:rPr>
              <a:t>qiet</a:t>
            </a:r>
            <a:r>
              <a:rPr lang="sl-SI" sz="1800" dirty="0">
                <a:solidFill>
                  <a:srgbClr val="002060"/>
                </a:solidFill>
              </a:rPr>
              <a:t>)</a:t>
            </a:r>
          </a:p>
          <a:p>
            <a:pPr lvl="0"/>
            <a:r>
              <a:rPr lang="sl-SI" sz="1800" dirty="0">
                <a:solidFill>
                  <a:srgbClr val="002060"/>
                </a:solidFill>
              </a:rPr>
              <a:t>Obrnila je proti ulici.</a:t>
            </a:r>
            <a:br>
              <a:rPr lang="sl-SI" sz="1800" dirty="0">
                <a:solidFill>
                  <a:srgbClr val="002060"/>
                </a:solidFill>
              </a:rPr>
            </a:br>
            <a:r>
              <a:rPr lang="sl-SI" sz="1800" dirty="0">
                <a:solidFill>
                  <a:srgbClr val="002060"/>
                </a:solidFill>
              </a:rPr>
              <a:t>(</a:t>
            </a:r>
            <a:r>
              <a:rPr lang="sl-SI" sz="1800" i="1" dirty="0" err="1">
                <a:solidFill>
                  <a:srgbClr val="002060"/>
                </a:solidFill>
              </a:rPr>
              <a:t>she</a:t>
            </a:r>
            <a:r>
              <a:rPr lang="sl-SI" sz="1800" i="1" dirty="0">
                <a:solidFill>
                  <a:srgbClr val="002060"/>
                </a:solidFill>
              </a:rPr>
              <a:t> </a:t>
            </a:r>
            <a:r>
              <a:rPr lang="sl-SI" sz="1800" i="1" dirty="0" err="1">
                <a:solidFill>
                  <a:srgbClr val="002060"/>
                </a:solidFill>
              </a:rPr>
              <a:t>turned</a:t>
            </a:r>
            <a:r>
              <a:rPr lang="sl-SI" sz="1800" i="1" dirty="0">
                <a:solidFill>
                  <a:srgbClr val="002060"/>
                </a:solidFill>
              </a:rPr>
              <a:t> </a:t>
            </a:r>
            <a:r>
              <a:rPr lang="sl-SI" sz="1800" i="1" dirty="0" err="1">
                <a:solidFill>
                  <a:srgbClr val="002060"/>
                </a:solidFill>
              </a:rPr>
              <a:t>into</a:t>
            </a:r>
            <a:r>
              <a:rPr lang="sl-SI" sz="1800" i="1" dirty="0">
                <a:solidFill>
                  <a:srgbClr val="002060"/>
                </a:solidFill>
              </a:rPr>
              <a:t> the </a:t>
            </a:r>
            <a:r>
              <a:rPr lang="sl-SI" sz="1800" i="1" dirty="0" err="1">
                <a:solidFill>
                  <a:srgbClr val="002060"/>
                </a:solidFill>
              </a:rPr>
              <a:t>street</a:t>
            </a:r>
            <a:r>
              <a:rPr lang="sl-SI" sz="1800" dirty="0">
                <a:solidFill>
                  <a:srgbClr val="002060"/>
                </a:solidFill>
              </a:rPr>
              <a:t>)</a:t>
            </a:r>
          </a:p>
          <a:p>
            <a:pPr lvl="0"/>
            <a:r>
              <a:rPr lang="sl-SI" sz="1800" dirty="0">
                <a:solidFill>
                  <a:srgbClr val="002060"/>
                </a:solidFill>
              </a:rPr>
              <a:t>Neudoben nasmeh.</a:t>
            </a:r>
            <a:br>
              <a:rPr lang="sl-SI" sz="1800" dirty="0">
                <a:solidFill>
                  <a:srgbClr val="002060"/>
                </a:solidFill>
              </a:rPr>
            </a:br>
            <a:r>
              <a:rPr lang="sl-SI" sz="1800" dirty="0">
                <a:solidFill>
                  <a:srgbClr val="002060"/>
                </a:solidFill>
              </a:rPr>
              <a:t>(</a:t>
            </a:r>
            <a:r>
              <a:rPr lang="sl-SI" sz="1800" i="1" dirty="0" err="1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uncomfortable</a:t>
            </a:r>
            <a:r>
              <a:rPr lang="sl-SI" sz="1800" i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r>
              <a:rPr lang="sl-SI" sz="1800" i="1" dirty="0" err="1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smile</a:t>
            </a:r>
            <a:r>
              <a:rPr lang="sl-SI" sz="1800" i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sz="1800" dirty="0">
                <a:solidFill>
                  <a:srgbClr val="002060"/>
                </a:solidFill>
              </a:rPr>
              <a:t>)</a:t>
            </a:r>
          </a:p>
        </p:txBody>
      </p:sp>
      <p:pic>
        <p:nvPicPr>
          <p:cNvPr id="12" name="Slika 11">
            <a:extLst>
              <a:ext uri="{FF2B5EF4-FFF2-40B4-BE49-F238E27FC236}">
                <a16:creationId xmlns:a16="http://schemas.microsoft.com/office/drawing/2014/main" id="{BFEA6C17-03BB-A482-9432-D7D9B8370B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8050787" y="2523996"/>
            <a:ext cx="3656581" cy="1810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57039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217059A-4702-1AAE-EEB3-290B90D411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73194F18-4103-C921-86E4-72263FDFF5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9" name="Freeform 10">
            <a:extLst>
              <a:ext uri="{FF2B5EF4-FFF2-40B4-BE49-F238E27FC236}">
                <a16:creationId xmlns:a16="http://schemas.microsoft.com/office/drawing/2014/main" id="{45447964-77C9-0442-16FC-C09D28DE9E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7569200" cy="6858000"/>
          </a:xfrm>
          <a:custGeom>
            <a:avLst/>
            <a:gdLst>
              <a:gd name="connsiteX0" fmla="*/ 0 w 7569200"/>
              <a:gd name="connsiteY0" fmla="*/ 0 h 6858000"/>
              <a:gd name="connsiteX1" fmla="*/ 7389812 w 7569200"/>
              <a:gd name="connsiteY1" fmla="*/ 0 h 6858000"/>
              <a:gd name="connsiteX2" fmla="*/ 7394575 w 7569200"/>
              <a:gd name="connsiteY2" fmla="*/ 66675 h 6858000"/>
              <a:gd name="connsiteX3" fmla="*/ 7402512 w 7569200"/>
              <a:gd name="connsiteY3" fmla="*/ 122237 h 6858000"/>
              <a:gd name="connsiteX4" fmla="*/ 7412037 w 7569200"/>
              <a:gd name="connsiteY4" fmla="*/ 174625 h 6858000"/>
              <a:gd name="connsiteX5" fmla="*/ 7427912 w 7569200"/>
              <a:gd name="connsiteY5" fmla="*/ 217487 h 6858000"/>
              <a:gd name="connsiteX6" fmla="*/ 7443787 w 7569200"/>
              <a:gd name="connsiteY6" fmla="*/ 260350 h 6858000"/>
              <a:gd name="connsiteX7" fmla="*/ 7462837 w 7569200"/>
              <a:gd name="connsiteY7" fmla="*/ 296862 h 6858000"/>
              <a:gd name="connsiteX8" fmla="*/ 7481887 w 7569200"/>
              <a:gd name="connsiteY8" fmla="*/ 334962 h 6858000"/>
              <a:gd name="connsiteX9" fmla="*/ 7499350 w 7569200"/>
              <a:gd name="connsiteY9" fmla="*/ 369887 h 6858000"/>
              <a:gd name="connsiteX10" fmla="*/ 7516812 w 7569200"/>
              <a:gd name="connsiteY10" fmla="*/ 409575 h 6858000"/>
              <a:gd name="connsiteX11" fmla="*/ 7532687 w 7569200"/>
              <a:gd name="connsiteY11" fmla="*/ 450850 h 6858000"/>
              <a:gd name="connsiteX12" fmla="*/ 7546975 w 7569200"/>
              <a:gd name="connsiteY12" fmla="*/ 496887 h 6858000"/>
              <a:gd name="connsiteX13" fmla="*/ 7558087 w 7569200"/>
              <a:gd name="connsiteY13" fmla="*/ 546100 h 6858000"/>
              <a:gd name="connsiteX14" fmla="*/ 7566025 w 7569200"/>
              <a:gd name="connsiteY14" fmla="*/ 606425 h 6858000"/>
              <a:gd name="connsiteX15" fmla="*/ 7569200 w 7569200"/>
              <a:gd name="connsiteY15" fmla="*/ 673100 h 6858000"/>
              <a:gd name="connsiteX16" fmla="*/ 7566025 w 7569200"/>
              <a:gd name="connsiteY16" fmla="*/ 744537 h 6858000"/>
              <a:gd name="connsiteX17" fmla="*/ 7558087 w 7569200"/>
              <a:gd name="connsiteY17" fmla="*/ 801687 h 6858000"/>
              <a:gd name="connsiteX18" fmla="*/ 7546975 w 7569200"/>
              <a:gd name="connsiteY18" fmla="*/ 854075 h 6858000"/>
              <a:gd name="connsiteX19" fmla="*/ 7532687 w 7569200"/>
              <a:gd name="connsiteY19" fmla="*/ 901700 h 6858000"/>
              <a:gd name="connsiteX20" fmla="*/ 7516812 w 7569200"/>
              <a:gd name="connsiteY20" fmla="*/ 942975 h 6858000"/>
              <a:gd name="connsiteX21" fmla="*/ 7497762 w 7569200"/>
              <a:gd name="connsiteY21" fmla="*/ 981075 h 6858000"/>
              <a:gd name="connsiteX22" fmla="*/ 7478712 w 7569200"/>
              <a:gd name="connsiteY22" fmla="*/ 1017587 h 6858000"/>
              <a:gd name="connsiteX23" fmla="*/ 7459662 w 7569200"/>
              <a:gd name="connsiteY23" fmla="*/ 1055687 h 6858000"/>
              <a:gd name="connsiteX24" fmla="*/ 7442200 w 7569200"/>
              <a:gd name="connsiteY24" fmla="*/ 1095375 h 6858000"/>
              <a:gd name="connsiteX25" fmla="*/ 7424737 w 7569200"/>
              <a:gd name="connsiteY25" fmla="*/ 1136650 h 6858000"/>
              <a:gd name="connsiteX26" fmla="*/ 7410450 w 7569200"/>
              <a:gd name="connsiteY26" fmla="*/ 1182687 h 6858000"/>
              <a:gd name="connsiteX27" fmla="*/ 7400925 w 7569200"/>
              <a:gd name="connsiteY27" fmla="*/ 1235075 h 6858000"/>
              <a:gd name="connsiteX28" fmla="*/ 7391400 w 7569200"/>
              <a:gd name="connsiteY28" fmla="*/ 1295400 h 6858000"/>
              <a:gd name="connsiteX29" fmla="*/ 7389812 w 7569200"/>
              <a:gd name="connsiteY29" fmla="*/ 1363662 h 6858000"/>
              <a:gd name="connsiteX30" fmla="*/ 7391400 w 7569200"/>
              <a:gd name="connsiteY30" fmla="*/ 1431925 h 6858000"/>
              <a:gd name="connsiteX31" fmla="*/ 7400925 w 7569200"/>
              <a:gd name="connsiteY31" fmla="*/ 1492250 h 6858000"/>
              <a:gd name="connsiteX32" fmla="*/ 7410450 w 7569200"/>
              <a:gd name="connsiteY32" fmla="*/ 1544637 h 6858000"/>
              <a:gd name="connsiteX33" fmla="*/ 7424737 w 7569200"/>
              <a:gd name="connsiteY33" fmla="*/ 1589087 h 6858000"/>
              <a:gd name="connsiteX34" fmla="*/ 7442200 w 7569200"/>
              <a:gd name="connsiteY34" fmla="*/ 1631950 h 6858000"/>
              <a:gd name="connsiteX35" fmla="*/ 7459662 w 7569200"/>
              <a:gd name="connsiteY35" fmla="*/ 1671637 h 6858000"/>
              <a:gd name="connsiteX36" fmla="*/ 7478712 w 7569200"/>
              <a:gd name="connsiteY36" fmla="*/ 1708150 h 6858000"/>
              <a:gd name="connsiteX37" fmla="*/ 7497762 w 7569200"/>
              <a:gd name="connsiteY37" fmla="*/ 1743075 h 6858000"/>
              <a:gd name="connsiteX38" fmla="*/ 7516812 w 7569200"/>
              <a:gd name="connsiteY38" fmla="*/ 1782762 h 6858000"/>
              <a:gd name="connsiteX39" fmla="*/ 7532687 w 7569200"/>
              <a:gd name="connsiteY39" fmla="*/ 1824037 h 6858000"/>
              <a:gd name="connsiteX40" fmla="*/ 7546975 w 7569200"/>
              <a:gd name="connsiteY40" fmla="*/ 1870075 h 6858000"/>
              <a:gd name="connsiteX41" fmla="*/ 7558087 w 7569200"/>
              <a:gd name="connsiteY41" fmla="*/ 1922462 h 6858000"/>
              <a:gd name="connsiteX42" fmla="*/ 7566025 w 7569200"/>
              <a:gd name="connsiteY42" fmla="*/ 1982787 h 6858000"/>
              <a:gd name="connsiteX43" fmla="*/ 7569200 w 7569200"/>
              <a:gd name="connsiteY43" fmla="*/ 2051050 h 6858000"/>
              <a:gd name="connsiteX44" fmla="*/ 7566025 w 7569200"/>
              <a:gd name="connsiteY44" fmla="*/ 2119312 h 6858000"/>
              <a:gd name="connsiteX45" fmla="*/ 7558087 w 7569200"/>
              <a:gd name="connsiteY45" fmla="*/ 2179637 h 6858000"/>
              <a:gd name="connsiteX46" fmla="*/ 7546975 w 7569200"/>
              <a:gd name="connsiteY46" fmla="*/ 2232025 h 6858000"/>
              <a:gd name="connsiteX47" fmla="*/ 7532687 w 7569200"/>
              <a:gd name="connsiteY47" fmla="*/ 2278062 h 6858000"/>
              <a:gd name="connsiteX48" fmla="*/ 7516812 w 7569200"/>
              <a:gd name="connsiteY48" fmla="*/ 2319337 h 6858000"/>
              <a:gd name="connsiteX49" fmla="*/ 7497762 w 7569200"/>
              <a:gd name="connsiteY49" fmla="*/ 2359025 h 6858000"/>
              <a:gd name="connsiteX50" fmla="*/ 7478712 w 7569200"/>
              <a:gd name="connsiteY50" fmla="*/ 2395537 h 6858000"/>
              <a:gd name="connsiteX51" fmla="*/ 7459662 w 7569200"/>
              <a:gd name="connsiteY51" fmla="*/ 2433637 h 6858000"/>
              <a:gd name="connsiteX52" fmla="*/ 7442200 w 7569200"/>
              <a:gd name="connsiteY52" fmla="*/ 2471737 h 6858000"/>
              <a:gd name="connsiteX53" fmla="*/ 7424737 w 7569200"/>
              <a:gd name="connsiteY53" fmla="*/ 2513012 h 6858000"/>
              <a:gd name="connsiteX54" fmla="*/ 7410450 w 7569200"/>
              <a:gd name="connsiteY54" fmla="*/ 2560637 h 6858000"/>
              <a:gd name="connsiteX55" fmla="*/ 7400925 w 7569200"/>
              <a:gd name="connsiteY55" fmla="*/ 2613025 h 6858000"/>
              <a:gd name="connsiteX56" fmla="*/ 7391400 w 7569200"/>
              <a:gd name="connsiteY56" fmla="*/ 2671762 h 6858000"/>
              <a:gd name="connsiteX57" fmla="*/ 7389812 w 7569200"/>
              <a:gd name="connsiteY57" fmla="*/ 2741612 h 6858000"/>
              <a:gd name="connsiteX58" fmla="*/ 7391400 w 7569200"/>
              <a:gd name="connsiteY58" fmla="*/ 2809875 h 6858000"/>
              <a:gd name="connsiteX59" fmla="*/ 7400925 w 7569200"/>
              <a:gd name="connsiteY59" fmla="*/ 2868612 h 6858000"/>
              <a:gd name="connsiteX60" fmla="*/ 7410450 w 7569200"/>
              <a:gd name="connsiteY60" fmla="*/ 2922587 h 6858000"/>
              <a:gd name="connsiteX61" fmla="*/ 7424737 w 7569200"/>
              <a:gd name="connsiteY61" fmla="*/ 2967037 h 6858000"/>
              <a:gd name="connsiteX62" fmla="*/ 7442200 w 7569200"/>
              <a:gd name="connsiteY62" fmla="*/ 3009900 h 6858000"/>
              <a:gd name="connsiteX63" fmla="*/ 7459662 w 7569200"/>
              <a:gd name="connsiteY63" fmla="*/ 3046412 h 6858000"/>
              <a:gd name="connsiteX64" fmla="*/ 7478712 w 7569200"/>
              <a:gd name="connsiteY64" fmla="*/ 3084512 h 6858000"/>
              <a:gd name="connsiteX65" fmla="*/ 7497762 w 7569200"/>
              <a:gd name="connsiteY65" fmla="*/ 3121025 h 6858000"/>
              <a:gd name="connsiteX66" fmla="*/ 7516812 w 7569200"/>
              <a:gd name="connsiteY66" fmla="*/ 3160712 h 6858000"/>
              <a:gd name="connsiteX67" fmla="*/ 7532687 w 7569200"/>
              <a:gd name="connsiteY67" fmla="*/ 3201987 h 6858000"/>
              <a:gd name="connsiteX68" fmla="*/ 7546975 w 7569200"/>
              <a:gd name="connsiteY68" fmla="*/ 3248025 h 6858000"/>
              <a:gd name="connsiteX69" fmla="*/ 7558087 w 7569200"/>
              <a:gd name="connsiteY69" fmla="*/ 3300412 h 6858000"/>
              <a:gd name="connsiteX70" fmla="*/ 7566025 w 7569200"/>
              <a:gd name="connsiteY70" fmla="*/ 3360737 h 6858000"/>
              <a:gd name="connsiteX71" fmla="*/ 7569200 w 7569200"/>
              <a:gd name="connsiteY71" fmla="*/ 3427412 h 6858000"/>
              <a:gd name="connsiteX72" fmla="*/ 7566025 w 7569200"/>
              <a:gd name="connsiteY72" fmla="*/ 3497262 h 6858000"/>
              <a:gd name="connsiteX73" fmla="*/ 7558087 w 7569200"/>
              <a:gd name="connsiteY73" fmla="*/ 3557587 h 6858000"/>
              <a:gd name="connsiteX74" fmla="*/ 7546975 w 7569200"/>
              <a:gd name="connsiteY74" fmla="*/ 3609975 h 6858000"/>
              <a:gd name="connsiteX75" fmla="*/ 7532687 w 7569200"/>
              <a:gd name="connsiteY75" fmla="*/ 3656012 h 6858000"/>
              <a:gd name="connsiteX76" fmla="*/ 7516812 w 7569200"/>
              <a:gd name="connsiteY76" fmla="*/ 3697287 h 6858000"/>
              <a:gd name="connsiteX77" fmla="*/ 7497762 w 7569200"/>
              <a:gd name="connsiteY77" fmla="*/ 3736975 h 6858000"/>
              <a:gd name="connsiteX78" fmla="*/ 7459662 w 7569200"/>
              <a:gd name="connsiteY78" fmla="*/ 3811587 h 6858000"/>
              <a:gd name="connsiteX79" fmla="*/ 7442200 w 7569200"/>
              <a:gd name="connsiteY79" fmla="*/ 3848100 h 6858000"/>
              <a:gd name="connsiteX80" fmla="*/ 7424737 w 7569200"/>
              <a:gd name="connsiteY80" fmla="*/ 3890962 h 6858000"/>
              <a:gd name="connsiteX81" fmla="*/ 7410450 w 7569200"/>
              <a:gd name="connsiteY81" fmla="*/ 3935412 h 6858000"/>
              <a:gd name="connsiteX82" fmla="*/ 7400925 w 7569200"/>
              <a:gd name="connsiteY82" fmla="*/ 3987800 h 6858000"/>
              <a:gd name="connsiteX83" fmla="*/ 7391400 w 7569200"/>
              <a:gd name="connsiteY83" fmla="*/ 4048125 h 6858000"/>
              <a:gd name="connsiteX84" fmla="*/ 7389812 w 7569200"/>
              <a:gd name="connsiteY84" fmla="*/ 4116387 h 6858000"/>
              <a:gd name="connsiteX85" fmla="*/ 7391400 w 7569200"/>
              <a:gd name="connsiteY85" fmla="*/ 4186237 h 6858000"/>
              <a:gd name="connsiteX86" fmla="*/ 7400925 w 7569200"/>
              <a:gd name="connsiteY86" fmla="*/ 4244975 h 6858000"/>
              <a:gd name="connsiteX87" fmla="*/ 7410450 w 7569200"/>
              <a:gd name="connsiteY87" fmla="*/ 4297362 h 6858000"/>
              <a:gd name="connsiteX88" fmla="*/ 7424737 w 7569200"/>
              <a:gd name="connsiteY88" fmla="*/ 4343400 h 6858000"/>
              <a:gd name="connsiteX89" fmla="*/ 7442200 w 7569200"/>
              <a:gd name="connsiteY89" fmla="*/ 4386262 h 6858000"/>
              <a:gd name="connsiteX90" fmla="*/ 7459662 w 7569200"/>
              <a:gd name="connsiteY90" fmla="*/ 4424362 h 6858000"/>
              <a:gd name="connsiteX91" fmla="*/ 7497762 w 7569200"/>
              <a:gd name="connsiteY91" fmla="*/ 4498975 h 6858000"/>
              <a:gd name="connsiteX92" fmla="*/ 7516812 w 7569200"/>
              <a:gd name="connsiteY92" fmla="*/ 4537075 h 6858000"/>
              <a:gd name="connsiteX93" fmla="*/ 7532687 w 7569200"/>
              <a:gd name="connsiteY93" fmla="*/ 4579937 h 6858000"/>
              <a:gd name="connsiteX94" fmla="*/ 7546975 w 7569200"/>
              <a:gd name="connsiteY94" fmla="*/ 4625975 h 6858000"/>
              <a:gd name="connsiteX95" fmla="*/ 7558087 w 7569200"/>
              <a:gd name="connsiteY95" fmla="*/ 4678362 h 6858000"/>
              <a:gd name="connsiteX96" fmla="*/ 7566025 w 7569200"/>
              <a:gd name="connsiteY96" fmla="*/ 4738687 h 6858000"/>
              <a:gd name="connsiteX97" fmla="*/ 7569200 w 7569200"/>
              <a:gd name="connsiteY97" fmla="*/ 4806950 h 6858000"/>
              <a:gd name="connsiteX98" fmla="*/ 7566025 w 7569200"/>
              <a:gd name="connsiteY98" fmla="*/ 4875212 h 6858000"/>
              <a:gd name="connsiteX99" fmla="*/ 7558087 w 7569200"/>
              <a:gd name="connsiteY99" fmla="*/ 4935537 h 6858000"/>
              <a:gd name="connsiteX100" fmla="*/ 7546975 w 7569200"/>
              <a:gd name="connsiteY100" fmla="*/ 4987925 h 6858000"/>
              <a:gd name="connsiteX101" fmla="*/ 7532687 w 7569200"/>
              <a:gd name="connsiteY101" fmla="*/ 5033962 h 6858000"/>
              <a:gd name="connsiteX102" fmla="*/ 7516812 w 7569200"/>
              <a:gd name="connsiteY102" fmla="*/ 5075237 h 6858000"/>
              <a:gd name="connsiteX103" fmla="*/ 7497762 w 7569200"/>
              <a:gd name="connsiteY103" fmla="*/ 5114925 h 6858000"/>
              <a:gd name="connsiteX104" fmla="*/ 7478712 w 7569200"/>
              <a:gd name="connsiteY104" fmla="*/ 5149850 h 6858000"/>
              <a:gd name="connsiteX105" fmla="*/ 7459662 w 7569200"/>
              <a:gd name="connsiteY105" fmla="*/ 5186362 h 6858000"/>
              <a:gd name="connsiteX106" fmla="*/ 7442200 w 7569200"/>
              <a:gd name="connsiteY106" fmla="*/ 5226050 h 6858000"/>
              <a:gd name="connsiteX107" fmla="*/ 7424737 w 7569200"/>
              <a:gd name="connsiteY107" fmla="*/ 5268912 h 6858000"/>
              <a:gd name="connsiteX108" fmla="*/ 7410450 w 7569200"/>
              <a:gd name="connsiteY108" fmla="*/ 5313362 h 6858000"/>
              <a:gd name="connsiteX109" fmla="*/ 7400925 w 7569200"/>
              <a:gd name="connsiteY109" fmla="*/ 5365750 h 6858000"/>
              <a:gd name="connsiteX110" fmla="*/ 7391400 w 7569200"/>
              <a:gd name="connsiteY110" fmla="*/ 5426075 h 6858000"/>
              <a:gd name="connsiteX111" fmla="*/ 7389812 w 7569200"/>
              <a:gd name="connsiteY111" fmla="*/ 5494337 h 6858000"/>
              <a:gd name="connsiteX112" fmla="*/ 7391400 w 7569200"/>
              <a:gd name="connsiteY112" fmla="*/ 5562600 h 6858000"/>
              <a:gd name="connsiteX113" fmla="*/ 7400925 w 7569200"/>
              <a:gd name="connsiteY113" fmla="*/ 5622925 h 6858000"/>
              <a:gd name="connsiteX114" fmla="*/ 7410450 w 7569200"/>
              <a:gd name="connsiteY114" fmla="*/ 5675312 h 6858000"/>
              <a:gd name="connsiteX115" fmla="*/ 7424737 w 7569200"/>
              <a:gd name="connsiteY115" fmla="*/ 5721350 h 6858000"/>
              <a:gd name="connsiteX116" fmla="*/ 7442200 w 7569200"/>
              <a:gd name="connsiteY116" fmla="*/ 5762625 h 6858000"/>
              <a:gd name="connsiteX117" fmla="*/ 7459662 w 7569200"/>
              <a:gd name="connsiteY117" fmla="*/ 5802312 h 6858000"/>
              <a:gd name="connsiteX118" fmla="*/ 7478712 w 7569200"/>
              <a:gd name="connsiteY118" fmla="*/ 5840412 h 6858000"/>
              <a:gd name="connsiteX119" fmla="*/ 7497762 w 7569200"/>
              <a:gd name="connsiteY119" fmla="*/ 5876925 h 6858000"/>
              <a:gd name="connsiteX120" fmla="*/ 7516812 w 7569200"/>
              <a:gd name="connsiteY120" fmla="*/ 5915025 h 6858000"/>
              <a:gd name="connsiteX121" fmla="*/ 7532687 w 7569200"/>
              <a:gd name="connsiteY121" fmla="*/ 5956300 h 6858000"/>
              <a:gd name="connsiteX122" fmla="*/ 7546975 w 7569200"/>
              <a:gd name="connsiteY122" fmla="*/ 6003925 h 6858000"/>
              <a:gd name="connsiteX123" fmla="*/ 7558087 w 7569200"/>
              <a:gd name="connsiteY123" fmla="*/ 6056312 h 6858000"/>
              <a:gd name="connsiteX124" fmla="*/ 7566025 w 7569200"/>
              <a:gd name="connsiteY124" fmla="*/ 6113462 h 6858000"/>
              <a:gd name="connsiteX125" fmla="*/ 7569200 w 7569200"/>
              <a:gd name="connsiteY125" fmla="*/ 6183312 h 6858000"/>
              <a:gd name="connsiteX126" fmla="*/ 7566025 w 7569200"/>
              <a:gd name="connsiteY126" fmla="*/ 6251575 h 6858000"/>
              <a:gd name="connsiteX127" fmla="*/ 7558087 w 7569200"/>
              <a:gd name="connsiteY127" fmla="*/ 6311900 h 6858000"/>
              <a:gd name="connsiteX128" fmla="*/ 7546975 w 7569200"/>
              <a:gd name="connsiteY128" fmla="*/ 6361112 h 6858000"/>
              <a:gd name="connsiteX129" fmla="*/ 7532687 w 7569200"/>
              <a:gd name="connsiteY129" fmla="*/ 6407150 h 6858000"/>
              <a:gd name="connsiteX130" fmla="*/ 7516812 w 7569200"/>
              <a:gd name="connsiteY130" fmla="*/ 6448425 h 6858000"/>
              <a:gd name="connsiteX131" fmla="*/ 7499350 w 7569200"/>
              <a:gd name="connsiteY131" fmla="*/ 6488112 h 6858000"/>
              <a:gd name="connsiteX132" fmla="*/ 7481887 w 7569200"/>
              <a:gd name="connsiteY132" fmla="*/ 6523037 h 6858000"/>
              <a:gd name="connsiteX133" fmla="*/ 7462837 w 7569200"/>
              <a:gd name="connsiteY133" fmla="*/ 6561137 h 6858000"/>
              <a:gd name="connsiteX134" fmla="*/ 7443787 w 7569200"/>
              <a:gd name="connsiteY134" fmla="*/ 6597650 h 6858000"/>
              <a:gd name="connsiteX135" fmla="*/ 7427912 w 7569200"/>
              <a:gd name="connsiteY135" fmla="*/ 6640512 h 6858000"/>
              <a:gd name="connsiteX136" fmla="*/ 7412037 w 7569200"/>
              <a:gd name="connsiteY136" fmla="*/ 6683375 h 6858000"/>
              <a:gd name="connsiteX137" fmla="*/ 7402512 w 7569200"/>
              <a:gd name="connsiteY137" fmla="*/ 6735762 h 6858000"/>
              <a:gd name="connsiteX138" fmla="*/ 7394575 w 7569200"/>
              <a:gd name="connsiteY138" fmla="*/ 6791325 h 6858000"/>
              <a:gd name="connsiteX139" fmla="*/ 7389812 w 7569200"/>
              <a:gd name="connsiteY139" fmla="*/ 6858000 h 6858000"/>
              <a:gd name="connsiteX140" fmla="*/ 0 w 7569200"/>
              <a:gd name="connsiteY140" fmla="*/ 6858000 h 6858000"/>
              <a:gd name="connsiteX141" fmla="*/ 0 w 7569200"/>
              <a:gd name="connsiteY14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7569200" h="6858000">
                <a:moveTo>
                  <a:pt x="0" y="0"/>
                </a:moveTo>
                <a:lnTo>
                  <a:pt x="7389812" y="0"/>
                </a:lnTo>
                <a:lnTo>
                  <a:pt x="7394575" y="66675"/>
                </a:lnTo>
                <a:lnTo>
                  <a:pt x="7402512" y="122237"/>
                </a:lnTo>
                <a:lnTo>
                  <a:pt x="7412037" y="174625"/>
                </a:lnTo>
                <a:lnTo>
                  <a:pt x="7427912" y="217487"/>
                </a:lnTo>
                <a:lnTo>
                  <a:pt x="7443787" y="260350"/>
                </a:lnTo>
                <a:lnTo>
                  <a:pt x="7462837" y="296862"/>
                </a:lnTo>
                <a:lnTo>
                  <a:pt x="7481887" y="334962"/>
                </a:lnTo>
                <a:lnTo>
                  <a:pt x="7499350" y="369887"/>
                </a:lnTo>
                <a:lnTo>
                  <a:pt x="7516812" y="409575"/>
                </a:lnTo>
                <a:lnTo>
                  <a:pt x="7532687" y="450850"/>
                </a:lnTo>
                <a:lnTo>
                  <a:pt x="7546975" y="496887"/>
                </a:lnTo>
                <a:lnTo>
                  <a:pt x="7558087" y="546100"/>
                </a:lnTo>
                <a:lnTo>
                  <a:pt x="7566025" y="606425"/>
                </a:lnTo>
                <a:lnTo>
                  <a:pt x="7569200" y="673100"/>
                </a:lnTo>
                <a:lnTo>
                  <a:pt x="7566025" y="744537"/>
                </a:lnTo>
                <a:lnTo>
                  <a:pt x="7558087" y="801687"/>
                </a:lnTo>
                <a:lnTo>
                  <a:pt x="7546975" y="854075"/>
                </a:lnTo>
                <a:lnTo>
                  <a:pt x="7532687" y="901700"/>
                </a:lnTo>
                <a:lnTo>
                  <a:pt x="7516812" y="942975"/>
                </a:lnTo>
                <a:lnTo>
                  <a:pt x="7497762" y="981075"/>
                </a:lnTo>
                <a:lnTo>
                  <a:pt x="7478712" y="1017587"/>
                </a:lnTo>
                <a:lnTo>
                  <a:pt x="7459662" y="1055687"/>
                </a:lnTo>
                <a:lnTo>
                  <a:pt x="7442200" y="1095375"/>
                </a:lnTo>
                <a:lnTo>
                  <a:pt x="7424737" y="1136650"/>
                </a:lnTo>
                <a:lnTo>
                  <a:pt x="7410450" y="1182687"/>
                </a:lnTo>
                <a:lnTo>
                  <a:pt x="7400925" y="1235075"/>
                </a:lnTo>
                <a:lnTo>
                  <a:pt x="7391400" y="1295400"/>
                </a:lnTo>
                <a:lnTo>
                  <a:pt x="7389812" y="1363662"/>
                </a:lnTo>
                <a:lnTo>
                  <a:pt x="7391400" y="1431925"/>
                </a:lnTo>
                <a:lnTo>
                  <a:pt x="7400925" y="1492250"/>
                </a:lnTo>
                <a:lnTo>
                  <a:pt x="7410450" y="1544637"/>
                </a:lnTo>
                <a:lnTo>
                  <a:pt x="7424737" y="1589087"/>
                </a:lnTo>
                <a:lnTo>
                  <a:pt x="7442200" y="1631950"/>
                </a:lnTo>
                <a:lnTo>
                  <a:pt x="7459662" y="1671637"/>
                </a:lnTo>
                <a:lnTo>
                  <a:pt x="7478712" y="1708150"/>
                </a:lnTo>
                <a:lnTo>
                  <a:pt x="7497762" y="1743075"/>
                </a:lnTo>
                <a:lnTo>
                  <a:pt x="7516812" y="1782762"/>
                </a:lnTo>
                <a:lnTo>
                  <a:pt x="7532687" y="1824037"/>
                </a:lnTo>
                <a:lnTo>
                  <a:pt x="7546975" y="1870075"/>
                </a:lnTo>
                <a:lnTo>
                  <a:pt x="7558087" y="1922462"/>
                </a:lnTo>
                <a:lnTo>
                  <a:pt x="7566025" y="1982787"/>
                </a:lnTo>
                <a:lnTo>
                  <a:pt x="7569200" y="2051050"/>
                </a:lnTo>
                <a:lnTo>
                  <a:pt x="7566025" y="2119312"/>
                </a:lnTo>
                <a:lnTo>
                  <a:pt x="7558087" y="2179637"/>
                </a:lnTo>
                <a:lnTo>
                  <a:pt x="7546975" y="2232025"/>
                </a:lnTo>
                <a:lnTo>
                  <a:pt x="7532687" y="2278062"/>
                </a:lnTo>
                <a:lnTo>
                  <a:pt x="7516812" y="2319337"/>
                </a:lnTo>
                <a:lnTo>
                  <a:pt x="7497762" y="2359025"/>
                </a:lnTo>
                <a:lnTo>
                  <a:pt x="7478712" y="2395537"/>
                </a:lnTo>
                <a:lnTo>
                  <a:pt x="7459662" y="2433637"/>
                </a:lnTo>
                <a:lnTo>
                  <a:pt x="7442200" y="2471737"/>
                </a:lnTo>
                <a:lnTo>
                  <a:pt x="7424737" y="2513012"/>
                </a:lnTo>
                <a:lnTo>
                  <a:pt x="7410450" y="2560637"/>
                </a:lnTo>
                <a:lnTo>
                  <a:pt x="7400925" y="2613025"/>
                </a:lnTo>
                <a:lnTo>
                  <a:pt x="7391400" y="2671762"/>
                </a:lnTo>
                <a:lnTo>
                  <a:pt x="7389812" y="2741612"/>
                </a:lnTo>
                <a:lnTo>
                  <a:pt x="7391400" y="2809875"/>
                </a:lnTo>
                <a:lnTo>
                  <a:pt x="7400925" y="2868612"/>
                </a:lnTo>
                <a:lnTo>
                  <a:pt x="7410450" y="2922587"/>
                </a:lnTo>
                <a:lnTo>
                  <a:pt x="7424737" y="2967037"/>
                </a:lnTo>
                <a:lnTo>
                  <a:pt x="7442200" y="3009900"/>
                </a:lnTo>
                <a:lnTo>
                  <a:pt x="7459662" y="3046412"/>
                </a:lnTo>
                <a:lnTo>
                  <a:pt x="7478712" y="3084512"/>
                </a:lnTo>
                <a:lnTo>
                  <a:pt x="7497762" y="3121025"/>
                </a:lnTo>
                <a:lnTo>
                  <a:pt x="7516812" y="3160712"/>
                </a:lnTo>
                <a:lnTo>
                  <a:pt x="7532687" y="3201987"/>
                </a:lnTo>
                <a:lnTo>
                  <a:pt x="7546975" y="3248025"/>
                </a:lnTo>
                <a:lnTo>
                  <a:pt x="7558087" y="3300412"/>
                </a:lnTo>
                <a:lnTo>
                  <a:pt x="7566025" y="3360737"/>
                </a:lnTo>
                <a:lnTo>
                  <a:pt x="7569200" y="3427412"/>
                </a:lnTo>
                <a:lnTo>
                  <a:pt x="7566025" y="3497262"/>
                </a:lnTo>
                <a:lnTo>
                  <a:pt x="7558087" y="3557587"/>
                </a:lnTo>
                <a:lnTo>
                  <a:pt x="7546975" y="3609975"/>
                </a:lnTo>
                <a:lnTo>
                  <a:pt x="7532687" y="3656012"/>
                </a:lnTo>
                <a:lnTo>
                  <a:pt x="7516812" y="3697287"/>
                </a:lnTo>
                <a:lnTo>
                  <a:pt x="7497762" y="3736975"/>
                </a:lnTo>
                <a:lnTo>
                  <a:pt x="7459662" y="3811587"/>
                </a:lnTo>
                <a:lnTo>
                  <a:pt x="7442200" y="3848100"/>
                </a:lnTo>
                <a:lnTo>
                  <a:pt x="7424737" y="3890962"/>
                </a:lnTo>
                <a:lnTo>
                  <a:pt x="7410450" y="3935412"/>
                </a:lnTo>
                <a:lnTo>
                  <a:pt x="7400925" y="3987800"/>
                </a:lnTo>
                <a:lnTo>
                  <a:pt x="7391400" y="4048125"/>
                </a:lnTo>
                <a:lnTo>
                  <a:pt x="7389812" y="4116387"/>
                </a:lnTo>
                <a:lnTo>
                  <a:pt x="7391400" y="4186237"/>
                </a:lnTo>
                <a:lnTo>
                  <a:pt x="7400925" y="4244975"/>
                </a:lnTo>
                <a:lnTo>
                  <a:pt x="7410450" y="4297362"/>
                </a:lnTo>
                <a:lnTo>
                  <a:pt x="7424737" y="4343400"/>
                </a:lnTo>
                <a:lnTo>
                  <a:pt x="7442200" y="4386262"/>
                </a:lnTo>
                <a:lnTo>
                  <a:pt x="7459662" y="4424362"/>
                </a:lnTo>
                <a:lnTo>
                  <a:pt x="7497762" y="4498975"/>
                </a:lnTo>
                <a:lnTo>
                  <a:pt x="7516812" y="4537075"/>
                </a:lnTo>
                <a:lnTo>
                  <a:pt x="7532687" y="4579937"/>
                </a:lnTo>
                <a:lnTo>
                  <a:pt x="7546975" y="4625975"/>
                </a:lnTo>
                <a:lnTo>
                  <a:pt x="7558087" y="4678362"/>
                </a:lnTo>
                <a:lnTo>
                  <a:pt x="7566025" y="4738687"/>
                </a:lnTo>
                <a:lnTo>
                  <a:pt x="7569200" y="4806950"/>
                </a:lnTo>
                <a:lnTo>
                  <a:pt x="7566025" y="4875212"/>
                </a:lnTo>
                <a:lnTo>
                  <a:pt x="7558087" y="4935537"/>
                </a:lnTo>
                <a:lnTo>
                  <a:pt x="7546975" y="4987925"/>
                </a:lnTo>
                <a:lnTo>
                  <a:pt x="7532687" y="5033962"/>
                </a:lnTo>
                <a:lnTo>
                  <a:pt x="7516812" y="5075237"/>
                </a:lnTo>
                <a:lnTo>
                  <a:pt x="7497762" y="5114925"/>
                </a:lnTo>
                <a:lnTo>
                  <a:pt x="7478712" y="5149850"/>
                </a:lnTo>
                <a:lnTo>
                  <a:pt x="7459662" y="5186362"/>
                </a:lnTo>
                <a:lnTo>
                  <a:pt x="7442200" y="5226050"/>
                </a:lnTo>
                <a:lnTo>
                  <a:pt x="7424737" y="5268912"/>
                </a:lnTo>
                <a:lnTo>
                  <a:pt x="7410450" y="5313362"/>
                </a:lnTo>
                <a:lnTo>
                  <a:pt x="7400925" y="5365750"/>
                </a:lnTo>
                <a:lnTo>
                  <a:pt x="7391400" y="5426075"/>
                </a:lnTo>
                <a:lnTo>
                  <a:pt x="7389812" y="5494337"/>
                </a:lnTo>
                <a:lnTo>
                  <a:pt x="7391400" y="5562600"/>
                </a:lnTo>
                <a:lnTo>
                  <a:pt x="7400925" y="5622925"/>
                </a:lnTo>
                <a:lnTo>
                  <a:pt x="7410450" y="5675312"/>
                </a:lnTo>
                <a:lnTo>
                  <a:pt x="7424737" y="5721350"/>
                </a:lnTo>
                <a:lnTo>
                  <a:pt x="7442200" y="5762625"/>
                </a:lnTo>
                <a:lnTo>
                  <a:pt x="7459662" y="5802312"/>
                </a:lnTo>
                <a:lnTo>
                  <a:pt x="7478712" y="5840412"/>
                </a:lnTo>
                <a:lnTo>
                  <a:pt x="7497762" y="5876925"/>
                </a:lnTo>
                <a:lnTo>
                  <a:pt x="7516812" y="5915025"/>
                </a:lnTo>
                <a:lnTo>
                  <a:pt x="7532687" y="5956300"/>
                </a:lnTo>
                <a:lnTo>
                  <a:pt x="7546975" y="6003925"/>
                </a:lnTo>
                <a:lnTo>
                  <a:pt x="7558087" y="6056312"/>
                </a:lnTo>
                <a:lnTo>
                  <a:pt x="7566025" y="6113462"/>
                </a:lnTo>
                <a:lnTo>
                  <a:pt x="7569200" y="6183312"/>
                </a:lnTo>
                <a:lnTo>
                  <a:pt x="7566025" y="6251575"/>
                </a:lnTo>
                <a:lnTo>
                  <a:pt x="7558087" y="6311900"/>
                </a:lnTo>
                <a:lnTo>
                  <a:pt x="7546975" y="6361112"/>
                </a:lnTo>
                <a:lnTo>
                  <a:pt x="7532687" y="6407150"/>
                </a:lnTo>
                <a:lnTo>
                  <a:pt x="7516812" y="6448425"/>
                </a:lnTo>
                <a:lnTo>
                  <a:pt x="7499350" y="6488112"/>
                </a:lnTo>
                <a:lnTo>
                  <a:pt x="7481887" y="6523037"/>
                </a:lnTo>
                <a:lnTo>
                  <a:pt x="7462837" y="6561137"/>
                </a:lnTo>
                <a:lnTo>
                  <a:pt x="7443787" y="6597650"/>
                </a:lnTo>
                <a:lnTo>
                  <a:pt x="7427912" y="6640512"/>
                </a:lnTo>
                <a:lnTo>
                  <a:pt x="7412037" y="6683375"/>
                </a:lnTo>
                <a:lnTo>
                  <a:pt x="7402512" y="6735762"/>
                </a:lnTo>
                <a:lnTo>
                  <a:pt x="7394575" y="6791325"/>
                </a:lnTo>
                <a:lnTo>
                  <a:pt x="7389812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sl-SI"/>
          </a:p>
        </p:txBody>
      </p:sp>
      <p:sp>
        <p:nvSpPr>
          <p:cNvPr id="6" name="Naslov 5">
            <a:extLst>
              <a:ext uri="{FF2B5EF4-FFF2-40B4-BE49-F238E27FC236}">
                <a16:creationId xmlns:a16="http://schemas.microsoft.com/office/drawing/2014/main" id="{D252A5A3-09E6-5FA0-60D1-D7CD8780E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5051" y="484633"/>
            <a:ext cx="6902962" cy="1097679"/>
          </a:xfrm>
        </p:spPr>
        <p:txBody>
          <a:bodyPr>
            <a:normAutofit/>
          </a:bodyPr>
          <a:lstStyle/>
          <a:p>
            <a:r>
              <a:rPr lang="sl-SI" sz="3600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UREDNIŠKI POGLED</a:t>
            </a:r>
            <a:br>
              <a:rPr lang="sl-SI" sz="3600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sl-SI" sz="3600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 LEKTORJEVO DELO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D7CA4CE-A1D8-7057-EEDF-950D75A6F0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l-SI"/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8AAA4E78-EDC7-5470-0E51-DFF4A00AA7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051" y="2194560"/>
            <a:ext cx="5652225" cy="417880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l-SI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sl-SI" sz="24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sl-SI" sz="2400" b="1" dirty="0">
                <a:solidFill>
                  <a:srgbClr val="002060"/>
                </a:solidFill>
              </a:rPr>
              <a:t>»Če bi založniki objavili besedilo brez uredniških in lektorskih posegov, bi se lahko pokazale razlike med avtorji: kdo je dober stilist, kdo pa je mogoče komajda pismen.«</a:t>
            </a:r>
          </a:p>
          <a:p>
            <a:pPr marL="0" indent="0">
              <a:buNone/>
            </a:pPr>
            <a:endParaRPr lang="sl-SI" sz="24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sl-SI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(Drago Bajt, 2011)</a:t>
            </a:r>
          </a:p>
          <a:p>
            <a:pPr marL="0" indent="0">
              <a:buNone/>
            </a:pPr>
            <a:endParaRPr lang="sl-SI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2" name="Slika 11">
            <a:extLst>
              <a:ext uri="{FF2B5EF4-FFF2-40B4-BE49-F238E27FC236}">
                <a16:creationId xmlns:a16="http://schemas.microsoft.com/office/drawing/2014/main" id="{36DCFEC5-2D26-D670-0528-C0DCD8709C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8050787" y="2523996"/>
            <a:ext cx="3656581" cy="1810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97923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16388C1-CD95-F877-BFEB-02A3D55D32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35">
            <a:extLst>
              <a:ext uri="{FF2B5EF4-FFF2-40B4-BE49-F238E27FC236}">
                <a16:creationId xmlns:a16="http://schemas.microsoft.com/office/drawing/2014/main" id="{4F6DDCEA-5ED1-7A9E-ACDE-4DC8A14DDE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43" name="Freeform 10">
            <a:extLst>
              <a:ext uri="{FF2B5EF4-FFF2-40B4-BE49-F238E27FC236}">
                <a16:creationId xmlns:a16="http://schemas.microsoft.com/office/drawing/2014/main" id="{79DB7E62-EE9D-4DD9-7D5D-2F3AAF4D4E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7569200" cy="6858000"/>
          </a:xfrm>
          <a:custGeom>
            <a:avLst/>
            <a:gdLst>
              <a:gd name="connsiteX0" fmla="*/ 0 w 7569200"/>
              <a:gd name="connsiteY0" fmla="*/ 0 h 6858000"/>
              <a:gd name="connsiteX1" fmla="*/ 7389812 w 7569200"/>
              <a:gd name="connsiteY1" fmla="*/ 0 h 6858000"/>
              <a:gd name="connsiteX2" fmla="*/ 7394575 w 7569200"/>
              <a:gd name="connsiteY2" fmla="*/ 66675 h 6858000"/>
              <a:gd name="connsiteX3" fmla="*/ 7402512 w 7569200"/>
              <a:gd name="connsiteY3" fmla="*/ 122237 h 6858000"/>
              <a:gd name="connsiteX4" fmla="*/ 7412037 w 7569200"/>
              <a:gd name="connsiteY4" fmla="*/ 174625 h 6858000"/>
              <a:gd name="connsiteX5" fmla="*/ 7427912 w 7569200"/>
              <a:gd name="connsiteY5" fmla="*/ 217487 h 6858000"/>
              <a:gd name="connsiteX6" fmla="*/ 7443787 w 7569200"/>
              <a:gd name="connsiteY6" fmla="*/ 260350 h 6858000"/>
              <a:gd name="connsiteX7" fmla="*/ 7462837 w 7569200"/>
              <a:gd name="connsiteY7" fmla="*/ 296862 h 6858000"/>
              <a:gd name="connsiteX8" fmla="*/ 7481887 w 7569200"/>
              <a:gd name="connsiteY8" fmla="*/ 334962 h 6858000"/>
              <a:gd name="connsiteX9" fmla="*/ 7499350 w 7569200"/>
              <a:gd name="connsiteY9" fmla="*/ 369887 h 6858000"/>
              <a:gd name="connsiteX10" fmla="*/ 7516812 w 7569200"/>
              <a:gd name="connsiteY10" fmla="*/ 409575 h 6858000"/>
              <a:gd name="connsiteX11" fmla="*/ 7532687 w 7569200"/>
              <a:gd name="connsiteY11" fmla="*/ 450850 h 6858000"/>
              <a:gd name="connsiteX12" fmla="*/ 7546975 w 7569200"/>
              <a:gd name="connsiteY12" fmla="*/ 496887 h 6858000"/>
              <a:gd name="connsiteX13" fmla="*/ 7558087 w 7569200"/>
              <a:gd name="connsiteY13" fmla="*/ 546100 h 6858000"/>
              <a:gd name="connsiteX14" fmla="*/ 7566025 w 7569200"/>
              <a:gd name="connsiteY14" fmla="*/ 606425 h 6858000"/>
              <a:gd name="connsiteX15" fmla="*/ 7569200 w 7569200"/>
              <a:gd name="connsiteY15" fmla="*/ 673100 h 6858000"/>
              <a:gd name="connsiteX16" fmla="*/ 7566025 w 7569200"/>
              <a:gd name="connsiteY16" fmla="*/ 744537 h 6858000"/>
              <a:gd name="connsiteX17" fmla="*/ 7558087 w 7569200"/>
              <a:gd name="connsiteY17" fmla="*/ 801687 h 6858000"/>
              <a:gd name="connsiteX18" fmla="*/ 7546975 w 7569200"/>
              <a:gd name="connsiteY18" fmla="*/ 854075 h 6858000"/>
              <a:gd name="connsiteX19" fmla="*/ 7532687 w 7569200"/>
              <a:gd name="connsiteY19" fmla="*/ 901700 h 6858000"/>
              <a:gd name="connsiteX20" fmla="*/ 7516812 w 7569200"/>
              <a:gd name="connsiteY20" fmla="*/ 942975 h 6858000"/>
              <a:gd name="connsiteX21" fmla="*/ 7497762 w 7569200"/>
              <a:gd name="connsiteY21" fmla="*/ 981075 h 6858000"/>
              <a:gd name="connsiteX22" fmla="*/ 7478712 w 7569200"/>
              <a:gd name="connsiteY22" fmla="*/ 1017587 h 6858000"/>
              <a:gd name="connsiteX23" fmla="*/ 7459662 w 7569200"/>
              <a:gd name="connsiteY23" fmla="*/ 1055687 h 6858000"/>
              <a:gd name="connsiteX24" fmla="*/ 7442200 w 7569200"/>
              <a:gd name="connsiteY24" fmla="*/ 1095375 h 6858000"/>
              <a:gd name="connsiteX25" fmla="*/ 7424737 w 7569200"/>
              <a:gd name="connsiteY25" fmla="*/ 1136650 h 6858000"/>
              <a:gd name="connsiteX26" fmla="*/ 7410450 w 7569200"/>
              <a:gd name="connsiteY26" fmla="*/ 1182687 h 6858000"/>
              <a:gd name="connsiteX27" fmla="*/ 7400925 w 7569200"/>
              <a:gd name="connsiteY27" fmla="*/ 1235075 h 6858000"/>
              <a:gd name="connsiteX28" fmla="*/ 7391400 w 7569200"/>
              <a:gd name="connsiteY28" fmla="*/ 1295400 h 6858000"/>
              <a:gd name="connsiteX29" fmla="*/ 7389812 w 7569200"/>
              <a:gd name="connsiteY29" fmla="*/ 1363662 h 6858000"/>
              <a:gd name="connsiteX30" fmla="*/ 7391400 w 7569200"/>
              <a:gd name="connsiteY30" fmla="*/ 1431925 h 6858000"/>
              <a:gd name="connsiteX31" fmla="*/ 7400925 w 7569200"/>
              <a:gd name="connsiteY31" fmla="*/ 1492250 h 6858000"/>
              <a:gd name="connsiteX32" fmla="*/ 7410450 w 7569200"/>
              <a:gd name="connsiteY32" fmla="*/ 1544637 h 6858000"/>
              <a:gd name="connsiteX33" fmla="*/ 7424737 w 7569200"/>
              <a:gd name="connsiteY33" fmla="*/ 1589087 h 6858000"/>
              <a:gd name="connsiteX34" fmla="*/ 7442200 w 7569200"/>
              <a:gd name="connsiteY34" fmla="*/ 1631950 h 6858000"/>
              <a:gd name="connsiteX35" fmla="*/ 7459662 w 7569200"/>
              <a:gd name="connsiteY35" fmla="*/ 1671637 h 6858000"/>
              <a:gd name="connsiteX36" fmla="*/ 7478712 w 7569200"/>
              <a:gd name="connsiteY36" fmla="*/ 1708150 h 6858000"/>
              <a:gd name="connsiteX37" fmla="*/ 7497762 w 7569200"/>
              <a:gd name="connsiteY37" fmla="*/ 1743075 h 6858000"/>
              <a:gd name="connsiteX38" fmla="*/ 7516812 w 7569200"/>
              <a:gd name="connsiteY38" fmla="*/ 1782762 h 6858000"/>
              <a:gd name="connsiteX39" fmla="*/ 7532687 w 7569200"/>
              <a:gd name="connsiteY39" fmla="*/ 1824037 h 6858000"/>
              <a:gd name="connsiteX40" fmla="*/ 7546975 w 7569200"/>
              <a:gd name="connsiteY40" fmla="*/ 1870075 h 6858000"/>
              <a:gd name="connsiteX41" fmla="*/ 7558087 w 7569200"/>
              <a:gd name="connsiteY41" fmla="*/ 1922462 h 6858000"/>
              <a:gd name="connsiteX42" fmla="*/ 7566025 w 7569200"/>
              <a:gd name="connsiteY42" fmla="*/ 1982787 h 6858000"/>
              <a:gd name="connsiteX43" fmla="*/ 7569200 w 7569200"/>
              <a:gd name="connsiteY43" fmla="*/ 2051050 h 6858000"/>
              <a:gd name="connsiteX44" fmla="*/ 7566025 w 7569200"/>
              <a:gd name="connsiteY44" fmla="*/ 2119312 h 6858000"/>
              <a:gd name="connsiteX45" fmla="*/ 7558087 w 7569200"/>
              <a:gd name="connsiteY45" fmla="*/ 2179637 h 6858000"/>
              <a:gd name="connsiteX46" fmla="*/ 7546975 w 7569200"/>
              <a:gd name="connsiteY46" fmla="*/ 2232025 h 6858000"/>
              <a:gd name="connsiteX47" fmla="*/ 7532687 w 7569200"/>
              <a:gd name="connsiteY47" fmla="*/ 2278062 h 6858000"/>
              <a:gd name="connsiteX48" fmla="*/ 7516812 w 7569200"/>
              <a:gd name="connsiteY48" fmla="*/ 2319337 h 6858000"/>
              <a:gd name="connsiteX49" fmla="*/ 7497762 w 7569200"/>
              <a:gd name="connsiteY49" fmla="*/ 2359025 h 6858000"/>
              <a:gd name="connsiteX50" fmla="*/ 7478712 w 7569200"/>
              <a:gd name="connsiteY50" fmla="*/ 2395537 h 6858000"/>
              <a:gd name="connsiteX51" fmla="*/ 7459662 w 7569200"/>
              <a:gd name="connsiteY51" fmla="*/ 2433637 h 6858000"/>
              <a:gd name="connsiteX52" fmla="*/ 7442200 w 7569200"/>
              <a:gd name="connsiteY52" fmla="*/ 2471737 h 6858000"/>
              <a:gd name="connsiteX53" fmla="*/ 7424737 w 7569200"/>
              <a:gd name="connsiteY53" fmla="*/ 2513012 h 6858000"/>
              <a:gd name="connsiteX54" fmla="*/ 7410450 w 7569200"/>
              <a:gd name="connsiteY54" fmla="*/ 2560637 h 6858000"/>
              <a:gd name="connsiteX55" fmla="*/ 7400925 w 7569200"/>
              <a:gd name="connsiteY55" fmla="*/ 2613025 h 6858000"/>
              <a:gd name="connsiteX56" fmla="*/ 7391400 w 7569200"/>
              <a:gd name="connsiteY56" fmla="*/ 2671762 h 6858000"/>
              <a:gd name="connsiteX57" fmla="*/ 7389812 w 7569200"/>
              <a:gd name="connsiteY57" fmla="*/ 2741612 h 6858000"/>
              <a:gd name="connsiteX58" fmla="*/ 7391400 w 7569200"/>
              <a:gd name="connsiteY58" fmla="*/ 2809875 h 6858000"/>
              <a:gd name="connsiteX59" fmla="*/ 7400925 w 7569200"/>
              <a:gd name="connsiteY59" fmla="*/ 2868612 h 6858000"/>
              <a:gd name="connsiteX60" fmla="*/ 7410450 w 7569200"/>
              <a:gd name="connsiteY60" fmla="*/ 2922587 h 6858000"/>
              <a:gd name="connsiteX61" fmla="*/ 7424737 w 7569200"/>
              <a:gd name="connsiteY61" fmla="*/ 2967037 h 6858000"/>
              <a:gd name="connsiteX62" fmla="*/ 7442200 w 7569200"/>
              <a:gd name="connsiteY62" fmla="*/ 3009900 h 6858000"/>
              <a:gd name="connsiteX63" fmla="*/ 7459662 w 7569200"/>
              <a:gd name="connsiteY63" fmla="*/ 3046412 h 6858000"/>
              <a:gd name="connsiteX64" fmla="*/ 7478712 w 7569200"/>
              <a:gd name="connsiteY64" fmla="*/ 3084512 h 6858000"/>
              <a:gd name="connsiteX65" fmla="*/ 7497762 w 7569200"/>
              <a:gd name="connsiteY65" fmla="*/ 3121025 h 6858000"/>
              <a:gd name="connsiteX66" fmla="*/ 7516812 w 7569200"/>
              <a:gd name="connsiteY66" fmla="*/ 3160712 h 6858000"/>
              <a:gd name="connsiteX67" fmla="*/ 7532687 w 7569200"/>
              <a:gd name="connsiteY67" fmla="*/ 3201987 h 6858000"/>
              <a:gd name="connsiteX68" fmla="*/ 7546975 w 7569200"/>
              <a:gd name="connsiteY68" fmla="*/ 3248025 h 6858000"/>
              <a:gd name="connsiteX69" fmla="*/ 7558087 w 7569200"/>
              <a:gd name="connsiteY69" fmla="*/ 3300412 h 6858000"/>
              <a:gd name="connsiteX70" fmla="*/ 7566025 w 7569200"/>
              <a:gd name="connsiteY70" fmla="*/ 3360737 h 6858000"/>
              <a:gd name="connsiteX71" fmla="*/ 7569200 w 7569200"/>
              <a:gd name="connsiteY71" fmla="*/ 3427412 h 6858000"/>
              <a:gd name="connsiteX72" fmla="*/ 7566025 w 7569200"/>
              <a:gd name="connsiteY72" fmla="*/ 3497262 h 6858000"/>
              <a:gd name="connsiteX73" fmla="*/ 7558087 w 7569200"/>
              <a:gd name="connsiteY73" fmla="*/ 3557587 h 6858000"/>
              <a:gd name="connsiteX74" fmla="*/ 7546975 w 7569200"/>
              <a:gd name="connsiteY74" fmla="*/ 3609975 h 6858000"/>
              <a:gd name="connsiteX75" fmla="*/ 7532687 w 7569200"/>
              <a:gd name="connsiteY75" fmla="*/ 3656012 h 6858000"/>
              <a:gd name="connsiteX76" fmla="*/ 7516812 w 7569200"/>
              <a:gd name="connsiteY76" fmla="*/ 3697287 h 6858000"/>
              <a:gd name="connsiteX77" fmla="*/ 7497762 w 7569200"/>
              <a:gd name="connsiteY77" fmla="*/ 3736975 h 6858000"/>
              <a:gd name="connsiteX78" fmla="*/ 7459662 w 7569200"/>
              <a:gd name="connsiteY78" fmla="*/ 3811587 h 6858000"/>
              <a:gd name="connsiteX79" fmla="*/ 7442200 w 7569200"/>
              <a:gd name="connsiteY79" fmla="*/ 3848100 h 6858000"/>
              <a:gd name="connsiteX80" fmla="*/ 7424737 w 7569200"/>
              <a:gd name="connsiteY80" fmla="*/ 3890962 h 6858000"/>
              <a:gd name="connsiteX81" fmla="*/ 7410450 w 7569200"/>
              <a:gd name="connsiteY81" fmla="*/ 3935412 h 6858000"/>
              <a:gd name="connsiteX82" fmla="*/ 7400925 w 7569200"/>
              <a:gd name="connsiteY82" fmla="*/ 3987800 h 6858000"/>
              <a:gd name="connsiteX83" fmla="*/ 7391400 w 7569200"/>
              <a:gd name="connsiteY83" fmla="*/ 4048125 h 6858000"/>
              <a:gd name="connsiteX84" fmla="*/ 7389812 w 7569200"/>
              <a:gd name="connsiteY84" fmla="*/ 4116387 h 6858000"/>
              <a:gd name="connsiteX85" fmla="*/ 7391400 w 7569200"/>
              <a:gd name="connsiteY85" fmla="*/ 4186237 h 6858000"/>
              <a:gd name="connsiteX86" fmla="*/ 7400925 w 7569200"/>
              <a:gd name="connsiteY86" fmla="*/ 4244975 h 6858000"/>
              <a:gd name="connsiteX87" fmla="*/ 7410450 w 7569200"/>
              <a:gd name="connsiteY87" fmla="*/ 4297362 h 6858000"/>
              <a:gd name="connsiteX88" fmla="*/ 7424737 w 7569200"/>
              <a:gd name="connsiteY88" fmla="*/ 4343400 h 6858000"/>
              <a:gd name="connsiteX89" fmla="*/ 7442200 w 7569200"/>
              <a:gd name="connsiteY89" fmla="*/ 4386262 h 6858000"/>
              <a:gd name="connsiteX90" fmla="*/ 7459662 w 7569200"/>
              <a:gd name="connsiteY90" fmla="*/ 4424362 h 6858000"/>
              <a:gd name="connsiteX91" fmla="*/ 7497762 w 7569200"/>
              <a:gd name="connsiteY91" fmla="*/ 4498975 h 6858000"/>
              <a:gd name="connsiteX92" fmla="*/ 7516812 w 7569200"/>
              <a:gd name="connsiteY92" fmla="*/ 4537075 h 6858000"/>
              <a:gd name="connsiteX93" fmla="*/ 7532687 w 7569200"/>
              <a:gd name="connsiteY93" fmla="*/ 4579937 h 6858000"/>
              <a:gd name="connsiteX94" fmla="*/ 7546975 w 7569200"/>
              <a:gd name="connsiteY94" fmla="*/ 4625975 h 6858000"/>
              <a:gd name="connsiteX95" fmla="*/ 7558087 w 7569200"/>
              <a:gd name="connsiteY95" fmla="*/ 4678362 h 6858000"/>
              <a:gd name="connsiteX96" fmla="*/ 7566025 w 7569200"/>
              <a:gd name="connsiteY96" fmla="*/ 4738687 h 6858000"/>
              <a:gd name="connsiteX97" fmla="*/ 7569200 w 7569200"/>
              <a:gd name="connsiteY97" fmla="*/ 4806950 h 6858000"/>
              <a:gd name="connsiteX98" fmla="*/ 7566025 w 7569200"/>
              <a:gd name="connsiteY98" fmla="*/ 4875212 h 6858000"/>
              <a:gd name="connsiteX99" fmla="*/ 7558087 w 7569200"/>
              <a:gd name="connsiteY99" fmla="*/ 4935537 h 6858000"/>
              <a:gd name="connsiteX100" fmla="*/ 7546975 w 7569200"/>
              <a:gd name="connsiteY100" fmla="*/ 4987925 h 6858000"/>
              <a:gd name="connsiteX101" fmla="*/ 7532687 w 7569200"/>
              <a:gd name="connsiteY101" fmla="*/ 5033962 h 6858000"/>
              <a:gd name="connsiteX102" fmla="*/ 7516812 w 7569200"/>
              <a:gd name="connsiteY102" fmla="*/ 5075237 h 6858000"/>
              <a:gd name="connsiteX103" fmla="*/ 7497762 w 7569200"/>
              <a:gd name="connsiteY103" fmla="*/ 5114925 h 6858000"/>
              <a:gd name="connsiteX104" fmla="*/ 7478712 w 7569200"/>
              <a:gd name="connsiteY104" fmla="*/ 5149850 h 6858000"/>
              <a:gd name="connsiteX105" fmla="*/ 7459662 w 7569200"/>
              <a:gd name="connsiteY105" fmla="*/ 5186362 h 6858000"/>
              <a:gd name="connsiteX106" fmla="*/ 7442200 w 7569200"/>
              <a:gd name="connsiteY106" fmla="*/ 5226050 h 6858000"/>
              <a:gd name="connsiteX107" fmla="*/ 7424737 w 7569200"/>
              <a:gd name="connsiteY107" fmla="*/ 5268912 h 6858000"/>
              <a:gd name="connsiteX108" fmla="*/ 7410450 w 7569200"/>
              <a:gd name="connsiteY108" fmla="*/ 5313362 h 6858000"/>
              <a:gd name="connsiteX109" fmla="*/ 7400925 w 7569200"/>
              <a:gd name="connsiteY109" fmla="*/ 5365750 h 6858000"/>
              <a:gd name="connsiteX110" fmla="*/ 7391400 w 7569200"/>
              <a:gd name="connsiteY110" fmla="*/ 5426075 h 6858000"/>
              <a:gd name="connsiteX111" fmla="*/ 7389812 w 7569200"/>
              <a:gd name="connsiteY111" fmla="*/ 5494337 h 6858000"/>
              <a:gd name="connsiteX112" fmla="*/ 7391400 w 7569200"/>
              <a:gd name="connsiteY112" fmla="*/ 5562600 h 6858000"/>
              <a:gd name="connsiteX113" fmla="*/ 7400925 w 7569200"/>
              <a:gd name="connsiteY113" fmla="*/ 5622925 h 6858000"/>
              <a:gd name="connsiteX114" fmla="*/ 7410450 w 7569200"/>
              <a:gd name="connsiteY114" fmla="*/ 5675312 h 6858000"/>
              <a:gd name="connsiteX115" fmla="*/ 7424737 w 7569200"/>
              <a:gd name="connsiteY115" fmla="*/ 5721350 h 6858000"/>
              <a:gd name="connsiteX116" fmla="*/ 7442200 w 7569200"/>
              <a:gd name="connsiteY116" fmla="*/ 5762625 h 6858000"/>
              <a:gd name="connsiteX117" fmla="*/ 7459662 w 7569200"/>
              <a:gd name="connsiteY117" fmla="*/ 5802312 h 6858000"/>
              <a:gd name="connsiteX118" fmla="*/ 7478712 w 7569200"/>
              <a:gd name="connsiteY118" fmla="*/ 5840412 h 6858000"/>
              <a:gd name="connsiteX119" fmla="*/ 7497762 w 7569200"/>
              <a:gd name="connsiteY119" fmla="*/ 5876925 h 6858000"/>
              <a:gd name="connsiteX120" fmla="*/ 7516812 w 7569200"/>
              <a:gd name="connsiteY120" fmla="*/ 5915025 h 6858000"/>
              <a:gd name="connsiteX121" fmla="*/ 7532687 w 7569200"/>
              <a:gd name="connsiteY121" fmla="*/ 5956300 h 6858000"/>
              <a:gd name="connsiteX122" fmla="*/ 7546975 w 7569200"/>
              <a:gd name="connsiteY122" fmla="*/ 6003925 h 6858000"/>
              <a:gd name="connsiteX123" fmla="*/ 7558087 w 7569200"/>
              <a:gd name="connsiteY123" fmla="*/ 6056312 h 6858000"/>
              <a:gd name="connsiteX124" fmla="*/ 7566025 w 7569200"/>
              <a:gd name="connsiteY124" fmla="*/ 6113462 h 6858000"/>
              <a:gd name="connsiteX125" fmla="*/ 7569200 w 7569200"/>
              <a:gd name="connsiteY125" fmla="*/ 6183312 h 6858000"/>
              <a:gd name="connsiteX126" fmla="*/ 7566025 w 7569200"/>
              <a:gd name="connsiteY126" fmla="*/ 6251575 h 6858000"/>
              <a:gd name="connsiteX127" fmla="*/ 7558087 w 7569200"/>
              <a:gd name="connsiteY127" fmla="*/ 6311900 h 6858000"/>
              <a:gd name="connsiteX128" fmla="*/ 7546975 w 7569200"/>
              <a:gd name="connsiteY128" fmla="*/ 6361112 h 6858000"/>
              <a:gd name="connsiteX129" fmla="*/ 7532687 w 7569200"/>
              <a:gd name="connsiteY129" fmla="*/ 6407150 h 6858000"/>
              <a:gd name="connsiteX130" fmla="*/ 7516812 w 7569200"/>
              <a:gd name="connsiteY130" fmla="*/ 6448425 h 6858000"/>
              <a:gd name="connsiteX131" fmla="*/ 7499350 w 7569200"/>
              <a:gd name="connsiteY131" fmla="*/ 6488112 h 6858000"/>
              <a:gd name="connsiteX132" fmla="*/ 7481887 w 7569200"/>
              <a:gd name="connsiteY132" fmla="*/ 6523037 h 6858000"/>
              <a:gd name="connsiteX133" fmla="*/ 7462837 w 7569200"/>
              <a:gd name="connsiteY133" fmla="*/ 6561137 h 6858000"/>
              <a:gd name="connsiteX134" fmla="*/ 7443787 w 7569200"/>
              <a:gd name="connsiteY134" fmla="*/ 6597650 h 6858000"/>
              <a:gd name="connsiteX135" fmla="*/ 7427912 w 7569200"/>
              <a:gd name="connsiteY135" fmla="*/ 6640512 h 6858000"/>
              <a:gd name="connsiteX136" fmla="*/ 7412037 w 7569200"/>
              <a:gd name="connsiteY136" fmla="*/ 6683375 h 6858000"/>
              <a:gd name="connsiteX137" fmla="*/ 7402512 w 7569200"/>
              <a:gd name="connsiteY137" fmla="*/ 6735762 h 6858000"/>
              <a:gd name="connsiteX138" fmla="*/ 7394575 w 7569200"/>
              <a:gd name="connsiteY138" fmla="*/ 6791325 h 6858000"/>
              <a:gd name="connsiteX139" fmla="*/ 7389812 w 7569200"/>
              <a:gd name="connsiteY139" fmla="*/ 6858000 h 6858000"/>
              <a:gd name="connsiteX140" fmla="*/ 0 w 7569200"/>
              <a:gd name="connsiteY140" fmla="*/ 6858000 h 6858000"/>
              <a:gd name="connsiteX141" fmla="*/ 0 w 7569200"/>
              <a:gd name="connsiteY14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7569200" h="6858000">
                <a:moveTo>
                  <a:pt x="0" y="0"/>
                </a:moveTo>
                <a:lnTo>
                  <a:pt x="7389812" y="0"/>
                </a:lnTo>
                <a:lnTo>
                  <a:pt x="7394575" y="66675"/>
                </a:lnTo>
                <a:lnTo>
                  <a:pt x="7402512" y="122237"/>
                </a:lnTo>
                <a:lnTo>
                  <a:pt x="7412037" y="174625"/>
                </a:lnTo>
                <a:lnTo>
                  <a:pt x="7427912" y="217487"/>
                </a:lnTo>
                <a:lnTo>
                  <a:pt x="7443787" y="260350"/>
                </a:lnTo>
                <a:lnTo>
                  <a:pt x="7462837" y="296862"/>
                </a:lnTo>
                <a:lnTo>
                  <a:pt x="7481887" y="334962"/>
                </a:lnTo>
                <a:lnTo>
                  <a:pt x="7499350" y="369887"/>
                </a:lnTo>
                <a:lnTo>
                  <a:pt x="7516812" y="409575"/>
                </a:lnTo>
                <a:lnTo>
                  <a:pt x="7532687" y="450850"/>
                </a:lnTo>
                <a:lnTo>
                  <a:pt x="7546975" y="496887"/>
                </a:lnTo>
                <a:lnTo>
                  <a:pt x="7558087" y="546100"/>
                </a:lnTo>
                <a:lnTo>
                  <a:pt x="7566025" y="606425"/>
                </a:lnTo>
                <a:lnTo>
                  <a:pt x="7569200" y="673100"/>
                </a:lnTo>
                <a:lnTo>
                  <a:pt x="7566025" y="744537"/>
                </a:lnTo>
                <a:lnTo>
                  <a:pt x="7558087" y="801687"/>
                </a:lnTo>
                <a:lnTo>
                  <a:pt x="7546975" y="854075"/>
                </a:lnTo>
                <a:lnTo>
                  <a:pt x="7532687" y="901700"/>
                </a:lnTo>
                <a:lnTo>
                  <a:pt x="7516812" y="942975"/>
                </a:lnTo>
                <a:lnTo>
                  <a:pt x="7497762" y="981075"/>
                </a:lnTo>
                <a:lnTo>
                  <a:pt x="7478712" y="1017587"/>
                </a:lnTo>
                <a:lnTo>
                  <a:pt x="7459662" y="1055687"/>
                </a:lnTo>
                <a:lnTo>
                  <a:pt x="7442200" y="1095375"/>
                </a:lnTo>
                <a:lnTo>
                  <a:pt x="7424737" y="1136650"/>
                </a:lnTo>
                <a:lnTo>
                  <a:pt x="7410450" y="1182687"/>
                </a:lnTo>
                <a:lnTo>
                  <a:pt x="7400925" y="1235075"/>
                </a:lnTo>
                <a:lnTo>
                  <a:pt x="7391400" y="1295400"/>
                </a:lnTo>
                <a:lnTo>
                  <a:pt x="7389812" y="1363662"/>
                </a:lnTo>
                <a:lnTo>
                  <a:pt x="7391400" y="1431925"/>
                </a:lnTo>
                <a:lnTo>
                  <a:pt x="7400925" y="1492250"/>
                </a:lnTo>
                <a:lnTo>
                  <a:pt x="7410450" y="1544637"/>
                </a:lnTo>
                <a:lnTo>
                  <a:pt x="7424737" y="1589087"/>
                </a:lnTo>
                <a:lnTo>
                  <a:pt x="7442200" y="1631950"/>
                </a:lnTo>
                <a:lnTo>
                  <a:pt x="7459662" y="1671637"/>
                </a:lnTo>
                <a:lnTo>
                  <a:pt x="7478712" y="1708150"/>
                </a:lnTo>
                <a:lnTo>
                  <a:pt x="7497762" y="1743075"/>
                </a:lnTo>
                <a:lnTo>
                  <a:pt x="7516812" y="1782762"/>
                </a:lnTo>
                <a:lnTo>
                  <a:pt x="7532687" y="1824037"/>
                </a:lnTo>
                <a:lnTo>
                  <a:pt x="7546975" y="1870075"/>
                </a:lnTo>
                <a:lnTo>
                  <a:pt x="7558087" y="1922462"/>
                </a:lnTo>
                <a:lnTo>
                  <a:pt x="7566025" y="1982787"/>
                </a:lnTo>
                <a:lnTo>
                  <a:pt x="7569200" y="2051050"/>
                </a:lnTo>
                <a:lnTo>
                  <a:pt x="7566025" y="2119312"/>
                </a:lnTo>
                <a:lnTo>
                  <a:pt x="7558087" y="2179637"/>
                </a:lnTo>
                <a:lnTo>
                  <a:pt x="7546975" y="2232025"/>
                </a:lnTo>
                <a:lnTo>
                  <a:pt x="7532687" y="2278062"/>
                </a:lnTo>
                <a:lnTo>
                  <a:pt x="7516812" y="2319337"/>
                </a:lnTo>
                <a:lnTo>
                  <a:pt x="7497762" y="2359025"/>
                </a:lnTo>
                <a:lnTo>
                  <a:pt x="7478712" y="2395537"/>
                </a:lnTo>
                <a:lnTo>
                  <a:pt x="7459662" y="2433637"/>
                </a:lnTo>
                <a:lnTo>
                  <a:pt x="7442200" y="2471737"/>
                </a:lnTo>
                <a:lnTo>
                  <a:pt x="7424737" y="2513012"/>
                </a:lnTo>
                <a:lnTo>
                  <a:pt x="7410450" y="2560637"/>
                </a:lnTo>
                <a:lnTo>
                  <a:pt x="7400925" y="2613025"/>
                </a:lnTo>
                <a:lnTo>
                  <a:pt x="7391400" y="2671762"/>
                </a:lnTo>
                <a:lnTo>
                  <a:pt x="7389812" y="2741612"/>
                </a:lnTo>
                <a:lnTo>
                  <a:pt x="7391400" y="2809875"/>
                </a:lnTo>
                <a:lnTo>
                  <a:pt x="7400925" y="2868612"/>
                </a:lnTo>
                <a:lnTo>
                  <a:pt x="7410450" y="2922587"/>
                </a:lnTo>
                <a:lnTo>
                  <a:pt x="7424737" y="2967037"/>
                </a:lnTo>
                <a:lnTo>
                  <a:pt x="7442200" y="3009900"/>
                </a:lnTo>
                <a:lnTo>
                  <a:pt x="7459662" y="3046412"/>
                </a:lnTo>
                <a:lnTo>
                  <a:pt x="7478712" y="3084512"/>
                </a:lnTo>
                <a:lnTo>
                  <a:pt x="7497762" y="3121025"/>
                </a:lnTo>
                <a:lnTo>
                  <a:pt x="7516812" y="3160712"/>
                </a:lnTo>
                <a:lnTo>
                  <a:pt x="7532687" y="3201987"/>
                </a:lnTo>
                <a:lnTo>
                  <a:pt x="7546975" y="3248025"/>
                </a:lnTo>
                <a:lnTo>
                  <a:pt x="7558087" y="3300412"/>
                </a:lnTo>
                <a:lnTo>
                  <a:pt x="7566025" y="3360737"/>
                </a:lnTo>
                <a:lnTo>
                  <a:pt x="7569200" y="3427412"/>
                </a:lnTo>
                <a:lnTo>
                  <a:pt x="7566025" y="3497262"/>
                </a:lnTo>
                <a:lnTo>
                  <a:pt x="7558087" y="3557587"/>
                </a:lnTo>
                <a:lnTo>
                  <a:pt x="7546975" y="3609975"/>
                </a:lnTo>
                <a:lnTo>
                  <a:pt x="7532687" y="3656012"/>
                </a:lnTo>
                <a:lnTo>
                  <a:pt x="7516812" y="3697287"/>
                </a:lnTo>
                <a:lnTo>
                  <a:pt x="7497762" y="3736975"/>
                </a:lnTo>
                <a:lnTo>
                  <a:pt x="7459662" y="3811587"/>
                </a:lnTo>
                <a:lnTo>
                  <a:pt x="7442200" y="3848100"/>
                </a:lnTo>
                <a:lnTo>
                  <a:pt x="7424737" y="3890962"/>
                </a:lnTo>
                <a:lnTo>
                  <a:pt x="7410450" y="3935412"/>
                </a:lnTo>
                <a:lnTo>
                  <a:pt x="7400925" y="3987800"/>
                </a:lnTo>
                <a:lnTo>
                  <a:pt x="7391400" y="4048125"/>
                </a:lnTo>
                <a:lnTo>
                  <a:pt x="7389812" y="4116387"/>
                </a:lnTo>
                <a:lnTo>
                  <a:pt x="7391400" y="4186237"/>
                </a:lnTo>
                <a:lnTo>
                  <a:pt x="7400925" y="4244975"/>
                </a:lnTo>
                <a:lnTo>
                  <a:pt x="7410450" y="4297362"/>
                </a:lnTo>
                <a:lnTo>
                  <a:pt x="7424737" y="4343400"/>
                </a:lnTo>
                <a:lnTo>
                  <a:pt x="7442200" y="4386262"/>
                </a:lnTo>
                <a:lnTo>
                  <a:pt x="7459662" y="4424362"/>
                </a:lnTo>
                <a:lnTo>
                  <a:pt x="7497762" y="4498975"/>
                </a:lnTo>
                <a:lnTo>
                  <a:pt x="7516812" y="4537075"/>
                </a:lnTo>
                <a:lnTo>
                  <a:pt x="7532687" y="4579937"/>
                </a:lnTo>
                <a:lnTo>
                  <a:pt x="7546975" y="4625975"/>
                </a:lnTo>
                <a:lnTo>
                  <a:pt x="7558087" y="4678362"/>
                </a:lnTo>
                <a:lnTo>
                  <a:pt x="7566025" y="4738687"/>
                </a:lnTo>
                <a:lnTo>
                  <a:pt x="7569200" y="4806950"/>
                </a:lnTo>
                <a:lnTo>
                  <a:pt x="7566025" y="4875212"/>
                </a:lnTo>
                <a:lnTo>
                  <a:pt x="7558087" y="4935537"/>
                </a:lnTo>
                <a:lnTo>
                  <a:pt x="7546975" y="4987925"/>
                </a:lnTo>
                <a:lnTo>
                  <a:pt x="7532687" y="5033962"/>
                </a:lnTo>
                <a:lnTo>
                  <a:pt x="7516812" y="5075237"/>
                </a:lnTo>
                <a:lnTo>
                  <a:pt x="7497762" y="5114925"/>
                </a:lnTo>
                <a:lnTo>
                  <a:pt x="7478712" y="5149850"/>
                </a:lnTo>
                <a:lnTo>
                  <a:pt x="7459662" y="5186362"/>
                </a:lnTo>
                <a:lnTo>
                  <a:pt x="7442200" y="5226050"/>
                </a:lnTo>
                <a:lnTo>
                  <a:pt x="7424737" y="5268912"/>
                </a:lnTo>
                <a:lnTo>
                  <a:pt x="7410450" y="5313362"/>
                </a:lnTo>
                <a:lnTo>
                  <a:pt x="7400925" y="5365750"/>
                </a:lnTo>
                <a:lnTo>
                  <a:pt x="7391400" y="5426075"/>
                </a:lnTo>
                <a:lnTo>
                  <a:pt x="7389812" y="5494337"/>
                </a:lnTo>
                <a:lnTo>
                  <a:pt x="7391400" y="5562600"/>
                </a:lnTo>
                <a:lnTo>
                  <a:pt x="7400925" y="5622925"/>
                </a:lnTo>
                <a:lnTo>
                  <a:pt x="7410450" y="5675312"/>
                </a:lnTo>
                <a:lnTo>
                  <a:pt x="7424737" y="5721350"/>
                </a:lnTo>
                <a:lnTo>
                  <a:pt x="7442200" y="5762625"/>
                </a:lnTo>
                <a:lnTo>
                  <a:pt x="7459662" y="5802312"/>
                </a:lnTo>
                <a:lnTo>
                  <a:pt x="7478712" y="5840412"/>
                </a:lnTo>
                <a:lnTo>
                  <a:pt x="7497762" y="5876925"/>
                </a:lnTo>
                <a:lnTo>
                  <a:pt x="7516812" y="5915025"/>
                </a:lnTo>
                <a:lnTo>
                  <a:pt x="7532687" y="5956300"/>
                </a:lnTo>
                <a:lnTo>
                  <a:pt x="7546975" y="6003925"/>
                </a:lnTo>
                <a:lnTo>
                  <a:pt x="7558087" y="6056312"/>
                </a:lnTo>
                <a:lnTo>
                  <a:pt x="7566025" y="6113462"/>
                </a:lnTo>
                <a:lnTo>
                  <a:pt x="7569200" y="6183312"/>
                </a:lnTo>
                <a:lnTo>
                  <a:pt x="7566025" y="6251575"/>
                </a:lnTo>
                <a:lnTo>
                  <a:pt x="7558087" y="6311900"/>
                </a:lnTo>
                <a:lnTo>
                  <a:pt x="7546975" y="6361112"/>
                </a:lnTo>
                <a:lnTo>
                  <a:pt x="7532687" y="6407150"/>
                </a:lnTo>
                <a:lnTo>
                  <a:pt x="7516812" y="6448425"/>
                </a:lnTo>
                <a:lnTo>
                  <a:pt x="7499350" y="6488112"/>
                </a:lnTo>
                <a:lnTo>
                  <a:pt x="7481887" y="6523037"/>
                </a:lnTo>
                <a:lnTo>
                  <a:pt x="7462837" y="6561137"/>
                </a:lnTo>
                <a:lnTo>
                  <a:pt x="7443787" y="6597650"/>
                </a:lnTo>
                <a:lnTo>
                  <a:pt x="7427912" y="6640512"/>
                </a:lnTo>
                <a:lnTo>
                  <a:pt x="7412037" y="6683375"/>
                </a:lnTo>
                <a:lnTo>
                  <a:pt x="7402512" y="6735762"/>
                </a:lnTo>
                <a:lnTo>
                  <a:pt x="7394575" y="6791325"/>
                </a:lnTo>
                <a:lnTo>
                  <a:pt x="7389812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6" name="Naslov 5">
            <a:extLst>
              <a:ext uri="{FF2B5EF4-FFF2-40B4-BE49-F238E27FC236}">
                <a16:creationId xmlns:a16="http://schemas.microsoft.com/office/drawing/2014/main" id="{A8A0CD20-B7F7-D8FD-C602-5070275B22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145" y="484631"/>
            <a:ext cx="6696228" cy="1638469"/>
          </a:xfrm>
        </p:spPr>
        <p:txBody>
          <a:bodyPr>
            <a:normAutofit/>
          </a:bodyPr>
          <a:lstStyle/>
          <a:p>
            <a:r>
              <a:rPr lang="sl-SI" sz="36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Jezikovni svetovalci</a:t>
            </a:r>
            <a:br>
              <a:rPr lang="sl-SI" sz="36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l-SI" sz="36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 svojem delovnem </a:t>
            </a:r>
            <a:r>
              <a:rPr lang="sl-SI" sz="3600" dirty="0" err="1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okoljU</a:t>
            </a:r>
            <a:r>
              <a:rPr lang="sl-SI" sz="36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LEPOSLOVJE</a:t>
            </a:r>
          </a:p>
        </p:txBody>
      </p:sp>
      <p:sp>
        <p:nvSpPr>
          <p:cNvPr id="44" name="Rectangle 39">
            <a:extLst>
              <a:ext uri="{FF2B5EF4-FFF2-40B4-BE49-F238E27FC236}">
                <a16:creationId xmlns:a16="http://schemas.microsoft.com/office/drawing/2014/main" id="{D1B2BE3C-A900-6051-BC79-73E35EFC97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722CAB94-D1ED-09B0-1F2D-30B1FD9461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6605" y="2441052"/>
            <a:ext cx="7067395" cy="393231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l-SI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sl-SI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sl-SI" sz="2800" b="1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Živi jezik, knjižna norma in med njima lektor</a:t>
            </a:r>
            <a:endParaRPr lang="sl-SI" sz="2800" dirty="0">
              <a:solidFill>
                <a:schemeClr val="accent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sl-SI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sl-SI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sl-SI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Sodelujejo:</a:t>
            </a:r>
          </a:p>
          <a:p>
            <a:pPr marL="0" indent="0">
              <a:buNone/>
            </a:pPr>
            <a:r>
              <a:rPr lang="sl-SI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Katja Klopčič Lavrenčič, Moni Malovrh in Nataša Müller</a:t>
            </a:r>
          </a:p>
          <a:p>
            <a:pPr marL="0" indent="0">
              <a:buNone/>
            </a:pPr>
            <a:r>
              <a:rPr lang="sl-SI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Vodi: Darinka Koderman Patačko</a:t>
            </a:r>
          </a:p>
          <a:p>
            <a:pPr marL="0" indent="0">
              <a:buNone/>
            </a:pPr>
            <a:endParaRPr lang="sl-SI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grpSp>
        <p:nvGrpSpPr>
          <p:cNvPr id="10" name="Skupina 9">
            <a:extLst>
              <a:ext uri="{FF2B5EF4-FFF2-40B4-BE49-F238E27FC236}">
                <a16:creationId xmlns:a16="http://schemas.microsoft.com/office/drawing/2014/main" id="{84ADF9D4-249E-F21D-E759-84B797165CE6}"/>
              </a:ext>
            </a:extLst>
          </p:cNvPr>
          <p:cNvGrpSpPr/>
          <p:nvPr/>
        </p:nvGrpSpPr>
        <p:grpSpPr>
          <a:xfrm>
            <a:off x="8046855" y="920523"/>
            <a:ext cx="3667489" cy="5198686"/>
            <a:chOff x="8046855" y="920523"/>
            <a:chExt cx="3667489" cy="5198686"/>
          </a:xfrm>
        </p:grpSpPr>
        <p:pic>
          <p:nvPicPr>
            <p:cNvPr id="12" name="Slika 11">
              <a:extLst>
                <a:ext uri="{FF2B5EF4-FFF2-40B4-BE49-F238E27FC236}">
                  <a16:creationId xmlns:a16="http://schemas.microsoft.com/office/drawing/2014/main" id="{6257E51E-AC85-CB21-122B-560755248B6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/>
          </p:blipFill>
          <p:spPr>
            <a:xfrm>
              <a:off x="8046855" y="920523"/>
              <a:ext cx="3667489" cy="1815406"/>
            </a:xfrm>
            <a:prstGeom prst="rect">
              <a:avLst/>
            </a:prstGeom>
          </p:spPr>
        </p:pic>
        <p:pic>
          <p:nvPicPr>
            <p:cNvPr id="9" name="Slika 8" descr="Slika, ki vsebuje besede besedilo, plakat, grafično oblikovanje, grafika&#10;&#10;Vsebina, ustvarjena z UI, morda ni pravilna.">
              <a:extLst>
                <a:ext uri="{FF2B5EF4-FFF2-40B4-BE49-F238E27FC236}">
                  <a16:creationId xmlns:a16="http://schemas.microsoft.com/office/drawing/2014/main" id="{370E6244-36E3-E14A-B5DD-F6545CFE88C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32200" y="3149815"/>
              <a:ext cx="1696797" cy="296939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74444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7F31C52B-DEF9-4845-9A79-72C9330F49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4" name="Freeform 10">
            <a:extLst>
              <a:ext uri="{FF2B5EF4-FFF2-40B4-BE49-F238E27FC236}">
                <a16:creationId xmlns:a16="http://schemas.microsoft.com/office/drawing/2014/main" id="{63DACD0E-B2B1-49C4-B085-D93AC5F6E1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7569200" cy="6858000"/>
          </a:xfrm>
          <a:custGeom>
            <a:avLst/>
            <a:gdLst>
              <a:gd name="connsiteX0" fmla="*/ 0 w 7569200"/>
              <a:gd name="connsiteY0" fmla="*/ 0 h 6858000"/>
              <a:gd name="connsiteX1" fmla="*/ 7389812 w 7569200"/>
              <a:gd name="connsiteY1" fmla="*/ 0 h 6858000"/>
              <a:gd name="connsiteX2" fmla="*/ 7394575 w 7569200"/>
              <a:gd name="connsiteY2" fmla="*/ 66675 h 6858000"/>
              <a:gd name="connsiteX3" fmla="*/ 7402512 w 7569200"/>
              <a:gd name="connsiteY3" fmla="*/ 122237 h 6858000"/>
              <a:gd name="connsiteX4" fmla="*/ 7412037 w 7569200"/>
              <a:gd name="connsiteY4" fmla="*/ 174625 h 6858000"/>
              <a:gd name="connsiteX5" fmla="*/ 7427912 w 7569200"/>
              <a:gd name="connsiteY5" fmla="*/ 217487 h 6858000"/>
              <a:gd name="connsiteX6" fmla="*/ 7443787 w 7569200"/>
              <a:gd name="connsiteY6" fmla="*/ 260350 h 6858000"/>
              <a:gd name="connsiteX7" fmla="*/ 7462837 w 7569200"/>
              <a:gd name="connsiteY7" fmla="*/ 296862 h 6858000"/>
              <a:gd name="connsiteX8" fmla="*/ 7481887 w 7569200"/>
              <a:gd name="connsiteY8" fmla="*/ 334962 h 6858000"/>
              <a:gd name="connsiteX9" fmla="*/ 7499350 w 7569200"/>
              <a:gd name="connsiteY9" fmla="*/ 369887 h 6858000"/>
              <a:gd name="connsiteX10" fmla="*/ 7516812 w 7569200"/>
              <a:gd name="connsiteY10" fmla="*/ 409575 h 6858000"/>
              <a:gd name="connsiteX11" fmla="*/ 7532687 w 7569200"/>
              <a:gd name="connsiteY11" fmla="*/ 450850 h 6858000"/>
              <a:gd name="connsiteX12" fmla="*/ 7546975 w 7569200"/>
              <a:gd name="connsiteY12" fmla="*/ 496887 h 6858000"/>
              <a:gd name="connsiteX13" fmla="*/ 7558087 w 7569200"/>
              <a:gd name="connsiteY13" fmla="*/ 546100 h 6858000"/>
              <a:gd name="connsiteX14" fmla="*/ 7566025 w 7569200"/>
              <a:gd name="connsiteY14" fmla="*/ 606425 h 6858000"/>
              <a:gd name="connsiteX15" fmla="*/ 7569200 w 7569200"/>
              <a:gd name="connsiteY15" fmla="*/ 673100 h 6858000"/>
              <a:gd name="connsiteX16" fmla="*/ 7566025 w 7569200"/>
              <a:gd name="connsiteY16" fmla="*/ 744537 h 6858000"/>
              <a:gd name="connsiteX17" fmla="*/ 7558087 w 7569200"/>
              <a:gd name="connsiteY17" fmla="*/ 801687 h 6858000"/>
              <a:gd name="connsiteX18" fmla="*/ 7546975 w 7569200"/>
              <a:gd name="connsiteY18" fmla="*/ 854075 h 6858000"/>
              <a:gd name="connsiteX19" fmla="*/ 7532687 w 7569200"/>
              <a:gd name="connsiteY19" fmla="*/ 901700 h 6858000"/>
              <a:gd name="connsiteX20" fmla="*/ 7516812 w 7569200"/>
              <a:gd name="connsiteY20" fmla="*/ 942975 h 6858000"/>
              <a:gd name="connsiteX21" fmla="*/ 7497762 w 7569200"/>
              <a:gd name="connsiteY21" fmla="*/ 981075 h 6858000"/>
              <a:gd name="connsiteX22" fmla="*/ 7478712 w 7569200"/>
              <a:gd name="connsiteY22" fmla="*/ 1017587 h 6858000"/>
              <a:gd name="connsiteX23" fmla="*/ 7459662 w 7569200"/>
              <a:gd name="connsiteY23" fmla="*/ 1055687 h 6858000"/>
              <a:gd name="connsiteX24" fmla="*/ 7442200 w 7569200"/>
              <a:gd name="connsiteY24" fmla="*/ 1095375 h 6858000"/>
              <a:gd name="connsiteX25" fmla="*/ 7424737 w 7569200"/>
              <a:gd name="connsiteY25" fmla="*/ 1136650 h 6858000"/>
              <a:gd name="connsiteX26" fmla="*/ 7410450 w 7569200"/>
              <a:gd name="connsiteY26" fmla="*/ 1182687 h 6858000"/>
              <a:gd name="connsiteX27" fmla="*/ 7400925 w 7569200"/>
              <a:gd name="connsiteY27" fmla="*/ 1235075 h 6858000"/>
              <a:gd name="connsiteX28" fmla="*/ 7391400 w 7569200"/>
              <a:gd name="connsiteY28" fmla="*/ 1295400 h 6858000"/>
              <a:gd name="connsiteX29" fmla="*/ 7389812 w 7569200"/>
              <a:gd name="connsiteY29" fmla="*/ 1363662 h 6858000"/>
              <a:gd name="connsiteX30" fmla="*/ 7391400 w 7569200"/>
              <a:gd name="connsiteY30" fmla="*/ 1431925 h 6858000"/>
              <a:gd name="connsiteX31" fmla="*/ 7400925 w 7569200"/>
              <a:gd name="connsiteY31" fmla="*/ 1492250 h 6858000"/>
              <a:gd name="connsiteX32" fmla="*/ 7410450 w 7569200"/>
              <a:gd name="connsiteY32" fmla="*/ 1544637 h 6858000"/>
              <a:gd name="connsiteX33" fmla="*/ 7424737 w 7569200"/>
              <a:gd name="connsiteY33" fmla="*/ 1589087 h 6858000"/>
              <a:gd name="connsiteX34" fmla="*/ 7442200 w 7569200"/>
              <a:gd name="connsiteY34" fmla="*/ 1631950 h 6858000"/>
              <a:gd name="connsiteX35" fmla="*/ 7459662 w 7569200"/>
              <a:gd name="connsiteY35" fmla="*/ 1671637 h 6858000"/>
              <a:gd name="connsiteX36" fmla="*/ 7478712 w 7569200"/>
              <a:gd name="connsiteY36" fmla="*/ 1708150 h 6858000"/>
              <a:gd name="connsiteX37" fmla="*/ 7497762 w 7569200"/>
              <a:gd name="connsiteY37" fmla="*/ 1743075 h 6858000"/>
              <a:gd name="connsiteX38" fmla="*/ 7516812 w 7569200"/>
              <a:gd name="connsiteY38" fmla="*/ 1782762 h 6858000"/>
              <a:gd name="connsiteX39" fmla="*/ 7532687 w 7569200"/>
              <a:gd name="connsiteY39" fmla="*/ 1824037 h 6858000"/>
              <a:gd name="connsiteX40" fmla="*/ 7546975 w 7569200"/>
              <a:gd name="connsiteY40" fmla="*/ 1870075 h 6858000"/>
              <a:gd name="connsiteX41" fmla="*/ 7558087 w 7569200"/>
              <a:gd name="connsiteY41" fmla="*/ 1922462 h 6858000"/>
              <a:gd name="connsiteX42" fmla="*/ 7566025 w 7569200"/>
              <a:gd name="connsiteY42" fmla="*/ 1982787 h 6858000"/>
              <a:gd name="connsiteX43" fmla="*/ 7569200 w 7569200"/>
              <a:gd name="connsiteY43" fmla="*/ 2051050 h 6858000"/>
              <a:gd name="connsiteX44" fmla="*/ 7566025 w 7569200"/>
              <a:gd name="connsiteY44" fmla="*/ 2119312 h 6858000"/>
              <a:gd name="connsiteX45" fmla="*/ 7558087 w 7569200"/>
              <a:gd name="connsiteY45" fmla="*/ 2179637 h 6858000"/>
              <a:gd name="connsiteX46" fmla="*/ 7546975 w 7569200"/>
              <a:gd name="connsiteY46" fmla="*/ 2232025 h 6858000"/>
              <a:gd name="connsiteX47" fmla="*/ 7532687 w 7569200"/>
              <a:gd name="connsiteY47" fmla="*/ 2278062 h 6858000"/>
              <a:gd name="connsiteX48" fmla="*/ 7516812 w 7569200"/>
              <a:gd name="connsiteY48" fmla="*/ 2319337 h 6858000"/>
              <a:gd name="connsiteX49" fmla="*/ 7497762 w 7569200"/>
              <a:gd name="connsiteY49" fmla="*/ 2359025 h 6858000"/>
              <a:gd name="connsiteX50" fmla="*/ 7478712 w 7569200"/>
              <a:gd name="connsiteY50" fmla="*/ 2395537 h 6858000"/>
              <a:gd name="connsiteX51" fmla="*/ 7459662 w 7569200"/>
              <a:gd name="connsiteY51" fmla="*/ 2433637 h 6858000"/>
              <a:gd name="connsiteX52" fmla="*/ 7442200 w 7569200"/>
              <a:gd name="connsiteY52" fmla="*/ 2471737 h 6858000"/>
              <a:gd name="connsiteX53" fmla="*/ 7424737 w 7569200"/>
              <a:gd name="connsiteY53" fmla="*/ 2513012 h 6858000"/>
              <a:gd name="connsiteX54" fmla="*/ 7410450 w 7569200"/>
              <a:gd name="connsiteY54" fmla="*/ 2560637 h 6858000"/>
              <a:gd name="connsiteX55" fmla="*/ 7400925 w 7569200"/>
              <a:gd name="connsiteY55" fmla="*/ 2613025 h 6858000"/>
              <a:gd name="connsiteX56" fmla="*/ 7391400 w 7569200"/>
              <a:gd name="connsiteY56" fmla="*/ 2671762 h 6858000"/>
              <a:gd name="connsiteX57" fmla="*/ 7389812 w 7569200"/>
              <a:gd name="connsiteY57" fmla="*/ 2741612 h 6858000"/>
              <a:gd name="connsiteX58" fmla="*/ 7391400 w 7569200"/>
              <a:gd name="connsiteY58" fmla="*/ 2809875 h 6858000"/>
              <a:gd name="connsiteX59" fmla="*/ 7400925 w 7569200"/>
              <a:gd name="connsiteY59" fmla="*/ 2868612 h 6858000"/>
              <a:gd name="connsiteX60" fmla="*/ 7410450 w 7569200"/>
              <a:gd name="connsiteY60" fmla="*/ 2922587 h 6858000"/>
              <a:gd name="connsiteX61" fmla="*/ 7424737 w 7569200"/>
              <a:gd name="connsiteY61" fmla="*/ 2967037 h 6858000"/>
              <a:gd name="connsiteX62" fmla="*/ 7442200 w 7569200"/>
              <a:gd name="connsiteY62" fmla="*/ 3009900 h 6858000"/>
              <a:gd name="connsiteX63" fmla="*/ 7459662 w 7569200"/>
              <a:gd name="connsiteY63" fmla="*/ 3046412 h 6858000"/>
              <a:gd name="connsiteX64" fmla="*/ 7478712 w 7569200"/>
              <a:gd name="connsiteY64" fmla="*/ 3084512 h 6858000"/>
              <a:gd name="connsiteX65" fmla="*/ 7497762 w 7569200"/>
              <a:gd name="connsiteY65" fmla="*/ 3121025 h 6858000"/>
              <a:gd name="connsiteX66" fmla="*/ 7516812 w 7569200"/>
              <a:gd name="connsiteY66" fmla="*/ 3160712 h 6858000"/>
              <a:gd name="connsiteX67" fmla="*/ 7532687 w 7569200"/>
              <a:gd name="connsiteY67" fmla="*/ 3201987 h 6858000"/>
              <a:gd name="connsiteX68" fmla="*/ 7546975 w 7569200"/>
              <a:gd name="connsiteY68" fmla="*/ 3248025 h 6858000"/>
              <a:gd name="connsiteX69" fmla="*/ 7558087 w 7569200"/>
              <a:gd name="connsiteY69" fmla="*/ 3300412 h 6858000"/>
              <a:gd name="connsiteX70" fmla="*/ 7566025 w 7569200"/>
              <a:gd name="connsiteY70" fmla="*/ 3360737 h 6858000"/>
              <a:gd name="connsiteX71" fmla="*/ 7569200 w 7569200"/>
              <a:gd name="connsiteY71" fmla="*/ 3427412 h 6858000"/>
              <a:gd name="connsiteX72" fmla="*/ 7566025 w 7569200"/>
              <a:gd name="connsiteY72" fmla="*/ 3497262 h 6858000"/>
              <a:gd name="connsiteX73" fmla="*/ 7558087 w 7569200"/>
              <a:gd name="connsiteY73" fmla="*/ 3557587 h 6858000"/>
              <a:gd name="connsiteX74" fmla="*/ 7546975 w 7569200"/>
              <a:gd name="connsiteY74" fmla="*/ 3609975 h 6858000"/>
              <a:gd name="connsiteX75" fmla="*/ 7532687 w 7569200"/>
              <a:gd name="connsiteY75" fmla="*/ 3656012 h 6858000"/>
              <a:gd name="connsiteX76" fmla="*/ 7516812 w 7569200"/>
              <a:gd name="connsiteY76" fmla="*/ 3697287 h 6858000"/>
              <a:gd name="connsiteX77" fmla="*/ 7497762 w 7569200"/>
              <a:gd name="connsiteY77" fmla="*/ 3736975 h 6858000"/>
              <a:gd name="connsiteX78" fmla="*/ 7459662 w 7569200"/>
              <a:gd name="connsiteY78" fmla="*/ 3811587 h 6858000"/>
              <a:gd name="connsiteX79" fmla="*/ 7442200 w 7569200"/>
              <a:gd name="connsiteY79" fmla="*/ 3848100 h 6858000"/>
              <a:gd name="connsiteX80" fmla="*/ 7424737 w 7569200"/>
              <a:gd name="connsiteY80" fmla="*/ 3890962 h 6858000"/>
              <a:gd name="connsiteX81" fmla="*/ 7410450 w 7569200"/>
              <a:gd name="connsiteY81" fmla="*/ 3935412 h 6858000"/>
              <a:gd name="connsiteX82" fmla="*/ 7400925 w 7569200"/>
              <a:gd name="connsiteY82" fmla="*/ 3987800 h 6858000"/>
              <a:gd name="connsiteX83" fmla="*/ 7391400 w 7569200"/>
              <a:gd name="connsiteY83" fmla="*/ 4048125 h 6858000"/>
              <a:gd name="connsiteX84" fmla="*/ 7389812 w 7569200"/>
              <a:gd name="connsiteY84" fmla="*/ 4116387 h 6858000"/>
              <a:gd name="connsiteX85" fmla="*/ 7391400 w 7569200"/>
              <a:gd name="connsiteY85" fmla="*/ 4186237 h 6858000"/>
              <a:gd name="connsiteX86" fmla="*/ 7400925 w 7569200"/>
              <a:gd name="connsiteY86" fmla="*/ 4244975 h 6858000"/>
              <a:gd name="connsiteX87" fmla="*/ 7410450 w 7569200"/>
              <a:gd name="connsiteY87" fmla="*/ 4297362 h 6858000"/>
              <a:gd name="connsiteX88" fmla="*/ 7424737 w 7569200"/>
              <a:gd name="connsiteY88" fmla="*/ 4343400 h 6858000"/>
              <a:gd name="connsiteX89" fmla="*/ 7442200 w 7569200"/>
              <a:gd name="connsiteY89" fmla="*/ 4386262 h 6858000"/>
              <a:gd name="connsiteX90" fmla="*/ 7459662 w 7569200"/>
              <a:gd name="connsiteY90" fmla="*/ 4424362 h 6858000"/>
              <a:gd name="connsiteX91" fmla="*/ 7497762 w 7569200"/>
              <a:gd name="connsiteY91" fmla="*/ 4498975 h 6858000"/>
              <a:gd name="connsiteX92" fmla="*/ 7516812 w 7569200"/>
              <a:gd name="connsiteY92" fmla="*/ 4537075 h 6858000"/>
              <a:gd name="connsiteX93" fmla="*/ 7532687 w 7569200"/>
              <a:gd name="connsiteY93" fmla="*/ 4579937 h 6858000"/>
              <a:gd name="connsiteX94" fmla="*/ 7546975 w 7569200"/>
              <a:gd name="connsiteY94" fmla="*/ 4625975 h 6858000"/>
              <a:gd name="connsiteX95" fmla="*/ 7558087 w 7569200"/>
              <a:gd name="connsiteY95" fmla="*/ 4678362 h 6858000"/>
              <a:gd name="connsiteX96" fmla="*/ 7566025 w 7569200"/>
              <a:gd name="connsiteY96" fmla="*/ 4738687 h 6858000"/>
              <a:gd name="connsiteX97" fmla="*/ 7569200 w 7569200"/>
              <a:gd name="connsiteY97" fmla="*/ 4806950 h 6858000"/>
              <a:gd name="connsiteX98" fmla="*/ 7566025 w 7569200"/>
              <a:gd name="connsiteY98" fmla="*/ 4875212 h 6858000"/>
              <a:gd name="connsiteX99" fmla="*/ 7558087 w 7569200"/>
              <a:gd name="connsiteY99" fmla="*/ 4935537 h 6858000"/>
              <a:gd name="connsiteX100" fmla="*/ 7546975 w 7569200"/>
              <a:gd name="connsiteY100" fmla="*/ 4987925 h 6858000"/>
              <a:gd name="connsiteX101" fmla="*/ 7532687 w 7569200"/>
              <a:gd name="connsiteY101" fmla="*/ 5033962 h 6858000"/>
              <a:gd name="connsiteX102" fmla="*/ 7516812 w 7569200"/>
              <a:gd name="connsiteY102" fmla="*/ 5075237 h 6858000"/>
              <a:gd name="connsiteX103" fmla="*/ 7497762 w 7569200"/>
              <a:gd name="connsiteY103" fmla="*/ 5114925 h 6858000"/>
              <a:gd name="connsiteX104" fmla="*/ 7478712 w 7569200"/>
              <a:gd name="connsiteY104" fmla="*/ 5149850 h 6858000"/>
              <a:gd name="connsiteX105" fmla="*/ 7459662 w 7569200"/>
              <a:gd name="connsiteY105" fmla="*/ 5186362 h 6858000"/>
              <a:gd name="connsiteX106" fmla="*/ 7442200 w 7569200"/>
              <a:gd name="connsiteY106" fmla="*/ 5226050 h 6858000"/>
              <a:gd name="connsiteX107" fmla="*/ 7424737 w 7569200"/>
              <a:gd name="connsiteY107" fmla="*/ 5268912 h 6858000"/>
              <a:gd name="connsiteX108" fmla="*/ 7410450 w 7569200"/>
              <a:gd name="connsiteY108" fmla="*/ 5313362 h 6858000"/>
              <a:gd name="connsiteX109" fmla="*/ 7400925 w 7569200"/>
              <a:gd name="connsiteY109" fmla="*/ 5365750 h 6858000"/>
              <a:gd name="connsiteX110" fmla="*/ 7391400 w 7569200"/>
              <a:gd name="connsiteY110" fmla="*/ 5426075 h 6858000"/>
              <a:gd name="connsiteX111" fmla="*/ 7389812 w 7569200"/>
              <a:gd name="connsiteY111" fmla="*/ 5494337 h 6858000"/>
              <a:gd name="connsiteX112" fmla="*/ 7391400 w 7569200"/>
              <a:gd name="connsiteY112" fmla="*/ 5562600 h 6858000"/>
              <a:gd name="connsiteX113" fmla="*/ 7400925 w 7569200"/>
              <a:gd name="connsiteY113" fmla="*/ 5622925 h 6858000"/>
              <a:gd name="connsiteX114" fmla="*/ 7410450 w 7569200"/>
              <a:gd name="connsiteY114" fmla="*/ 5675312 h 6858000"/>
              <a:gd name="connsiteX115" fmla="*/ 7424737 w 7569200"/>
              <a:gd name="connsiteY115" fmla="*/ 5721350 h 6858000"/>
              <a:gd name="connsiteX116" fmla="*/ 7442200 w 7569200"/>
              <a:gd name="connsiteY116" fmla="*/ 5762625 h 6858000"/>
              <a:gd name="connsiteX117" fmla="*/ 7459662 w 7569200"/>
              <a:gd name="connsiteY117" fmla="*/ 5802312 h 6858000"/>
              <a:gd name="connsiteX118" fmla="*/ 7478712 w 7569200"/>
              <a:gd name="connsiteY118" fmla="*/ 5840412 h 6858000"/>
              <a:gd name="connsiteX119" fmla="*/ 7497762 w 7569200"/>
              <a:gd name="connsiteY119" fmla="*/ 5876925 h 6858000"/>
              <a:gd name="connsiteX120" fmla="*/ 7516812 w 7569200"/>
              <a:gd name="connsiteY120" fmla="*/ 5915025 h 6858000"/>
              <a:gd name="connsiteX121" fmla="*/ 7532687 w 7569200"/>
              <a:gd name="connsiteY121" fmla="*/ 5956300 h 6858000"/>
              <a:gd name="connsiteX122" fmla="*/ 7546975 w 7569200"/>
              <a:gd name="connsiteY122" fmla="*/ 6003925 h 6858000"/>
              <a:gd name="connsiteX123" fmla="*/ 7558087 w 7569200"/>
              <a:gd name="connsiteY123" fmla="*/ 6056312 h 6858000"/>
              <a:gd name="connsiteX124" fmla="*/ 7566025 w 7569200"/>
              <a:gd name="connsiteY124" fmla="*/ 6113462 h 6858000"/>
              <a:gd name="connsiteX125" fmla="*/ 7569200 w 7569200"/>
              <a:gd name="connsiteY125" fmla="*/ 6183312 h 6858000"/>
              <a:gd name="connsiteX126" fmla="*/ 7566025 w 7569200"/>
              <a:gd name="connsiteY126" fmla="*/ 6251575 h 6858000"/>
              <a:gd name="connsiteX127" fmla="*/ 7558087 w 7569200"/>
              <a:gd name="connsiteY127" fmla="*/ 6311900 h 6858000"/>
              <a:gd name="connsiteX128" fmla="*/ 7546975 w 7569200"/>
              <a:gd name="connsiteY128" fmla="*/ 6361112 h 6858000"/>
              <a:gd name="connsiteX129" fmla="*/ 7532687 w 7569200"/>
              <a:gd name="connsiteY129" fmla="*/ 6407150 h 6858000"/>
              <a:gd name="connsiteX130" fmla="*/ 7516812 w 7569200"/>
              <a:gd name="connsiteY130" fmla="*/ 6448425 h 6858000"/>
              <a:gd name="connsiteX131" fmla="*/ 7499350 w 7569200"/>
              <a:gd name="connsiteY131" fmla="*/ 6488112 h 6858000"/>
              <a:gd name="connsiteX132" fmla="*/ 7481887 w 7569200"/>
              <a:gd name="connsiteY132" fmla="*/ 6523037 h 6858000"/>
              <a:gd name="connsiteX133" fmla="*/ 7462837 w 7569200"/>
              <a:gd name="connsiteY133" fmla="*/ 6561137 h 6858000"/>
              <a:gd name="connsiteX134" fmla="*/ 7443787 w 7569200"/>
              <a:gd name="connsiteY134" fmla="*/ 6597650 h 6858000"/>
              <a:gd name="connsiteX135" fmla="*/ 7427912 w 7569200"/>
              <a:gd name="connsiteY135" fmla="*/ 6640512 h 6858000"/>
              <a:gd name="connsiteX136" fmla="*/ 7412037 w 7569200"/>
              <a:gd name="connsiteY136" fmla="*/ 6683375 h 6858000"/>
              <a:gd name="connsiteX137" fmla="*/ 7402512 w 7569200"/>
              <a:gd name="connsiteY137" fmla="*/ 6735762 h 6858000"/>
              <a:gd name="connsiteX138" fmla="*/ 7394575 w 7569200"/>
              <a:gd name="connsiteY138" fmla="*/ 6791325 h 6858000"/>
              <a:gd name="connsiteX139" fmla="*/ 7389812 w 7569200"/>
              <a:gd name="connsiteY139" fmla="*/ 6858000 h 6858000"/>
              <a:gd name="connsiteX140" fmla="*/ 0 w 7569200"/>
              <a:gd name="connsiteY140" fmla="*/ 6858000 h 6858000"/>
              <a:gd name="connsiteX141" fmla="*/ 0 w 7569200"/>
              <a:gd name="connsiteY14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7569200" h="6858000">
                <a:moveTo>
                  <a:pt x="0" y="0"/>
                </a:moveTo>
                <a:lnTo>
                  <a:pt x="7389812" y="0"/>
                </a:lnTo>
                <a:lnTo>
                  <a:pt x="7394575" y="66675"/>
                </a:lnTo>
                <a:lnTo>
                  <a:pt x="7402512" y="122237"/>
                </a:lnTo>
                <a:lnTo>
                  <a:pt x="7412037" y="174625"/>
                </a:lnTo>
                <a:lnTo>
                  <a:pt x="7427912" y="217487"/>
                </a:lnTo>
                <a:lnTo>
                  <a:pt x="7443787" y="260350"/>
                </a:lnTo>
                <a:lnTo>
                  <a:pt x="7462837" y="296862"/>
                </a:lnTo>
                <a:lnTo>
                  <a:pt x="7481887" y="334962"/>
                </a:lnTo>
                <a:lnTo>
                  <a:pt x="7499350" y="369887"/>
                </a:lnTo>
                <a:lnTo>
                  <a:pt x="7516812" y="409575"/>
                </a:lnTo>
                <a:lnTo>
                  <a:pt x="7532687" y="450850"/>
                </a:lnTo>
                <a:lnTo>
                  <a:pt x="7546975" y="496887"/>
                </a:lnTo>
                <a:lnTo>
                  <a:pt x="7558087" y="546100"/>
                </a:lnTo>
                <a:lnTo>
                  <a:pt x="7566025" y="606425"/>
                </a:lnTo>
                <a:lnTo>
                  <a:pt x="7569200" y="673100"/>
                </a:lnTo>
                <a:lnTo>
                  <a:pt x="7566025" y="744537"/>
                </a:lnTo>
                <a:lnTo>
                  <a:pt x="7558087" y="801687"/>
                </a:lnTo>
                <a:lnTo>
                  <a:pt x="7546975" y="854075"/>
                </a:lnTo>
                <a:lnTo>
                  <a:pt x="7532687" y="901700"/>
                </a:lnTo>
                <a:lnTo>
                  <a:pt x="7516812" y="942975"/>
                </a:lnTo>
                <a:lnTo>
                  <a:pt x="7497762" y="981075"/>
                </a:lnTo>
                <a:lnTo>
                  <a:pt x="7478712" y="1017587"/>
                </a:lnTo>
                <a:lnTo>
                  <a:pt x="7459662" y="1055687"/>
                </a:lnTo>
                <a:lnTo>
                  <a:pt x="7442200" y="1095375"/>
                </a:lnTo>
                <a:lnTo>
                  <a:pt x="7424737" y="1136650"/>
                </a:lnTo>
                <a:lnTo>
                  <a:pt x="7410450" y="1182687"/>
                </a:lnTo>
                <a:lnTo>
                  <a:pt x="7400925" y="1235075"/>
                </a:lnTo>
                <a:lnTo>
                  <a:pt x="7391400" y="1295400"/>
                </a:lnTo>
                <a:lnTo>
                  <a:pt x="7389812" y="1363662"/>
                </a:lnTo>
                <a:lnTo>
                  <a:pt x="7391400" y="1431925"/>
                </a:lnTo>
                <a:lnTo>
                  <a:pt x="7400925" y="1492250"/>
                </a:lnTo>
                <a:lnTo>
                  <a:pt x="7410450" y="1544637"/>
                </a:lnTo>
                <a:lnTo>
                  <a:pt x="7424737" y="1589087"/>
                </a:lnTo>
                <a:lnTo>
                  <a:pt x="7442200" y="1631950"/>
                </a:lnTo>
                <a:lnTo>
                  <a:pt x="7459662" y="1671637"/>
                </a:lnTo>
                <a:lnTo>
                  <a:pt x="7478712" y="1708150"/>
                </a:lnTo>
                <a:lnTo>
                  <a:pt x="7497762" y="1743075"/>
                </a:lnTo>
                <a:lnTo>
                  <a:pt x="7516812" y="1782762"/>
                </a:lnTo>
                <a:lnTo>
                  <a:pt x="7532687" y="1824037"/>
                </a:lnTo>
                <a:lnTo>
                  <a:pt x="7546975" y="1870075"/>
                </a:lnTo>
                <a:lnTo>
                  <a:pt x="7558087" y="1922462"/>
                </a:lnTo>
                <a:lnTo>
                  <a:pt x="7566025" y="1982787"/>
                </a:lnTo>
                <a:lnTo>
                  <a:pt x="7569200" y="2051050"/>
                </a:lnTo>
                <a:lnTo>
                  <a:pt x="7566025" y="2119312"/>
                </a:lnTo>
                <a:lnTo>
                  <a:pt x="7558087" y="2179637"/>
                </a:lnTo>
                <a:lnTo>
                  <a:pt x="7546975" y="2232025"/>
                </a:lnTo>
                <a:lnTo>
                  <a:pt x="7532687" y="2278062"/>
                </a:lnTo>
                <a:lnTo>
                  <a:pt x="7516812" y="2319337"/>
                </a:lnTo>
                <a:lnTo>
                  <a:pt x="7497762" y="2359025"/>
                </a:lnTo>
                <a:lnTo>
                  <a:pt x="7478712" y="2395537"/>
                </a:lnTo>
                <a:lnTo>
                  <a:pt x="7459662" y="2433637"/>
                </a:lnTo>
                <a:lnTo>
                  <a:pt x="7442200" y="2471737"/>
                </a:lnTo>
                <a:lnTo>
                  <a:pt x="7424737" y="2513012"/>
                </a:lnTo>
                <a:lnTo>
                  <a:pt x="7410450" y="2560637"/>
                </a:lnTo>
                <a:lnTo>
                  <a:pt x="7400925" y="2613025"/>
                </a:lnTo>
                <a:lnTo>
                  <a:pt x="7391400" y="2671762"/>
                </a:lnTo>
                <a:lnTo>
                  <a:pt x="7389812" y="2741612"/>
                </a:lnTo>
                <a:lnTo>
                  <a:pt x="7391400" y="2809875"/>
                </a:lnTo>
                <a:lnTo>
                  <a:pt x="7400925" y="2868612"/>
                </a:lnTo>
                <a:lnTo>
                  <a:pt x="7410450" y="2922587"/>
                </a:lnTo>
                <a:lnTo>
                  <a:pt x="7424737" y="2967037"/>
                </a:lnTo>
                <a:lnTo>
                  <a:pt x="7442200" y="3009900"/>
                </a:lnTo>
                <a:lnTo>
                  <a:pt x="7459662" y="3046412"/>
                </a:lnTo>
                <a:lnTo>
                  <a:pt x="7478712" y="3084512"/>
                </a:lnTo>
                <a:lnTo>
                  <a:pt x="7497762" y="3121025"/>
                </a:lnTo>
                <a:lnTo>
                  <a:pt x="7516812" y="3160712"/>
                </a:lnTo>
                <a:lnTo>
                  <a:pt x="7532687" y="3201987"/>
                </a:lnTo>
                <a:lnTo>
                  <a:pt x="7546975" y="3248025"/>
                </a:lnTo>
                <a:lnTo>
                  <a:pt x="7558087" y="3300412"/>
                </a:lnTo>
                <a:lnTo>
                  <a:pt x="7566025" y="3360737"/>
                </a:lnTo>
                <a:lnTo>
                  <a:pt x="7569200" y="3427412"/>
                </a:lnTo>
                <a:lnTo>
                  <a:pt x="7566025" y="3497262"/>
                </a:lnTo>
                <a:lnTo>
                  <a:pt x="7558087" y="3557587"/>
                </a:lnTo>
                <a:lnTo>
                  <a:pt x="7546975" y="3609975"/>
                </a:lnTo>
                <a:lnTo>
                  <a:pt x="7532687" y="3656012"/>
                </a:lnTo>
                <a:lnTo>
                  <a:pt x="7516812" y="3697287"/>
                </a:lnTo>
                <a:lnTo>
                  <a:pt x="7497762" y="3736975"/>
                </a:lnTo>
                <a:lnTo>
                  <a:pt x="7459662" y="3811587"/>
                </a:lnTo>
                <a:lnTo>
                  <a:pt x="7442200" y="3848100"/>
                </a:lnTo>
                <a:lnTo>
                  <a:pt x="7424737" y="3890962"/>
                </a:lnTo>
                <a:lnTo>
                  <a:pt x="7410450" y="3935412"/>
                </a:lnTo>
                <a:lnTo>
                  <a:pt x="7400925" y="3987800"/>
                </a:lnTo>
                <a:lnTo>
                  <a:pt x="7391400" y="4048125"/>
                </a:lnTo>
                <a:lnTo>
                  <a:pt x="7389812" y="4116387"/>
                </a:lnTo>
                <a:lnTo>
                  <a:pt x="7391400" y="4186237"/>
                </a:lnTo>
                <a:lnTo>
                  <a:pt x="7400925" y="4244975"/>
                </a:lnTo>
                <a:lnTo>
                  <a:pt x="7410450" y="4297362"/>
                </a:lnTo>
                <a:lnTo>
                  <a:pt x="7424737" y="4343400"/>
                </a:lnTo>
                <a:lnTo>
                  <a:pt x="7442200" y="4386262"/>
                </a:lnTo>
                <a:lnTo>
                  <a:pt x="7459662" y="4424362"/>
                </a:lnTo>
                <a:lnTo>
                  <a:pt x="7497762" y="4498975"/>
                </a:lnTo>
                <a:lnTo>
                  <a:pt x="7516812" y="4537075"/>
                </a:lnTo>
                <a:lnTo>
                  <a:pt x="7532687" y="4579937"/>
                </a:lnTo>
                <a:lnTo>
                  <a:pt x="7546975" y="4625975"/>
                </a:lnTo>
                <a:lnTo>
                  <a:pt x="7558087" y="4678362"/>
                </a:lnTo>
                <a:lnTo>
                  <a:pt x="7566025" y="4738687"/>
                </a:lnTo>
                <a:lnTo>
                  <a:pt x="7569200" y="4806950"/>
                </a:lnTo>
                <a:lnTo>
                  <a:pt x="7566025" y="4875212"/>
                </a:lnTo>
                <a:lnTo>
                  <a:pt x="7558087" y="4935537"/>
                </a:lnTo>
                <a:lnTo>
                  <a:pt x="7546975" y="4987925"/>
                </a:lnTo>
                <a:lnTo>
                  <a:pt x="7532687" y="5033962"/>
                </a:lnTo>
                <a:lnTo>
                  <a:pt x="7516812" y="5075237"/>
                </a:lnTo>
                <a:lnTo>
                  <a:pt x="7497762" y="5114925"/>
                </a:lnTo>
                <a:lnTo>
                  <a:pt x="7478712" y="5149850"/>
                </a:lnTo>
                <a:lnTo>
                  <a:pt x="7459662" y="5186362"/>
                </a:lnTo>
                <a:lnTo>
                  <a:pt x="7442200" y="5226050"/>
                </a:lnTo>
                <a:lnTo>
                  <a:pt x="7424737" y="5268912"/>
                </a:lnTo>
                <a:lnTo>
                  <a:pt x="7410450" y="5313362"/>
                </a:lnTo>
                <a:lnTo>
                  <a:pt x="7400925" y="5365750"/>
                </a:lnTo>
                <a:lnTo>
                  <a:pt x="7391400" y="5426075"/>
                </a:lnTo>
                <a:lnTo>
                  <a:pt x="7389812" y="5494337"/>
                </a:lnTo>
                <a:lnTo>
                  <a:pt x="7391400" y="5562600"/>
                </a:lnTo>
                <a:lnTo>
                  <a:pt x="7400925" y="5622925"/>
                </a:lnTo>
                <a:lnTo>
                  <a:pt x="7410450" y="5675312"/>
                </a:lnTo>
                <a:lnTo>
                  <a:pt x="7424737" y="5721350"/>
                </a:lnTo>
                <a:lnTo>
                  <a:pt x="7442200" y="5762625"/>
                </a:lnTo>
                <a:lnTo>
                  <a:pt x="7459662" y="5802312"/>
                </a:lnTo>
                <a:lnTo>
                  <a:pt x="7478712" y="5840412"/>
                </a:lnTo>
                <a:lnTo>
                  <a:pt x="7497762" y="5876925"/>
                </a:lnTo>
                <a:lnTo>
                  <a:pt x="7516812" y="5915025"/>
                </a:lnTo>
                <a:lnTo>
                  <a:pt x="7532687" y="5956300"/>
                </a:lnTo>
                <a:lnTo>
                  <a:pt x="7546975" y="6003925"/>
                </a:lnTo>
                <a:lnTo>
                  <a:pt x="7558087" y="6056312"/>
                </a:lnTo>
                <a:lnTo>
                  <a:pt x="7566025" y="6113462"/>
                </a:lnTo>
                <a:lnTo>
                  <a:pt x="7569200" y="6183312"/>
                </a:lnTo>
                <a:lnTo>
                  <a:pt x="7566025" y="6251575"/>
                </a:lnTo>
                <a:lnTo>
                  <a:pt x="7558087" y="6311900"/>
                </a:lnTo>
                <a:lnTo>
                  <a:pt x="7546975" y="6361112"/>
                </a:lnTo>
                <a:lnTo>
                  <a:pt x="7532687" y="6407150"/>
                </a:lnTo>
                <a:lnTo>
                  <a:pt x="7516812" y="6448425"/>
                </a:lnTo>
                <a:lnTo>
                  <a:pt x="7499350" y="6488112"/>
                </a:lnTo>
                <a:lnTo>
                  <a:pt x="7481887" y="6523037"/>
                </a:lnTo>
                <a:lnTo>
                  <a:pt x="7462837" y="6561137"/>
                </a:lnTo>
                <a:lnTo>
                  <a:pt x="7443787" y="6597650"/>
                </a:lnTo>
                <a:lnTo>
                  <a:pt x="7427912" y="6640512"/>
                </a:lnTo>
                <a:lnTo>
                  <a:pt x="7412037" y="6683375"/>
                </a:lnTo>
                <a:lnTo>
                  <a:pt x="7402512" y="6735762"/>
                </a:lnTo>
                <a:lnTo>
                  <a:pt x="7394575" y="6791325"/>
                </a:lnTo>
                <a:lnTo>
                  <a:pt x="7389812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sl-SI"/>
          </a:p>
        </p:txBody>
      </p:sp>
      <p:sp>
        <p:nvSpPr>
          <p:cNvPr id="6" name="Naslov 5">
            <a:extLst>
              <a:ext uri="{FF2B5EF4-FFF2-40B4-BE49-F238E27FC236}">
                <a16:creationId xmlns:a16="http://schemas.microsoft.com/office/drawing/2014/main" id="{D58DB492-C5A0-1EA7-DCC0-25C2B47F7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144" y="484632"/>
            <a:ext cx="6592861" cy="139982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sl-SI" sz="3600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Vsaka besedilna vrsta</a:t>
            </a:r>
            <a:br>
              <a:rPr lang="sl-SI" sz="3600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sl-SI" sz="3600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zahteva drugačen pristop 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F2F5074D-2B0A-40BB-B69E-C08F65EC3C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l-SI"/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0A27468D-74EF-40D3-50CD-A4DC25B902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051" y="2443140"/>
            <a:ext cx="6592861" cy="3930227"/>
          </a:xfrm>
        </p:spPr>
        <p:txBody>
          <a:bodyPr>
            <a:normAutofit/>
          </a:bodyPr>
          <a:lstStyle/>
          <a:p>
            <a:endParaRPr lang="sl-SI" b="1" dirty="0">
              <a:solidFill>
                <a:schemeClr val="accent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l-SI" b="1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Ali leposlovna besedila sploh potrebujejo lektorja?</a:t>
            </a:r>
          </a:p>
          <a:p>
            <a:endParaRPr lang="sl-SI" b="1" dirty="0">
              <a:solidFill>
                <a:schemeClr val="accent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l-SI" b="1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Kako se lotevamo jezikovnega pregleda leposlovja?</a:t>
            </a:r>
          </a:p>
          <a:p>
            <a:endParaRPr lang="sl-SI" dirty="0">
              <a:solidFill>
                <a:schemeClr val="accent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l-SI" b="1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Kako do ravnovesja med knjižno normo in živostjo jezika?</a:t>
            </a:r>
          </a:p>
          <a:p>
            <a:pPr marL="0" indent="0">
              <a:buNone/>
            </a:pPr>
            <a:endParaRPr lang="sl-SI" b="1" dirty="0">
              <a:solidFill>
                <a:schemeClr val="accent2"/>
              </a:solidFill>
              <a:latin typeface="Gill Sans MT" panose="020B0502020104020203" pitchFamily="34" charset="-18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sl-SI" dirty="0">
              <a:solidFill>
                <a:srgbClr val="000000"/>
              </a:solidFill>
              <a:latin typeface="Gill Sans MT" panose="020B0502020104020203" pitchFamily="34" charset="-18"/>
            </a:endParaRPr>
          </a:p>
        </p:txBody>
      </p:sp>
      <p:pic>
        <p:nvPicPr>
          <p:cNvPr id="12" name="Slika 11">
            <a:extLst>
              <a:ext uri="{FF2B5EF4-FFF2-40B4-BE49-F238E27FC236}">
                <a16:creationId xmlns:a16="http://schemas.microsoft.com/office/drawing/2014/main" id="{B41D0656-E731-EEB4-44B1-FA6E3D221E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8050787" y="2523996"/>
            <a:ext cx="3656581" cy="1810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2489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6">
            <a:extLst>
              <a:ext uri="{FF2B5EF4-FFF2-40B4-BE49-F238E27FC236}">
                <a16:creationId xmlns:a16="http://schemas.microsoft.com/office/drawing/2014/main" id="{7F31C52B-DEF9-4845-9A79-72C9330F49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5" name="Freeform 10">
            <a:extLst>
              <a:ext uri="{FF2B5EF4-FFF2-40B4-BE49-F238E27FC236}">
                <a16:creationId xmlns:a16="http://schemas.microsoft.com/office/drawing/2014/main" id="{63DACD0E-B2B1-49C4-B085-D93AC5F6E1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7569200" cy="6858000"/>
          </a:xfrm>
          <a:custGeom>
            <a:avLst/>
            <a:gdLst>
              <a:gd name="connsiteX0" fmla="*/ 0 w 7569200"/>
              <a:gd name="connsiteY0" fmla="*/ 0 h 6858000"/>
              <a:gd name="connsiteX1" fmla="*/ 7389812 w 7569200"/>
              <a:gd name="connsiteY1" fmla="*/ 0 h 6858000"/>
              <a:gd name="connsiteX2" fmla="*/ 7394575 w 7569200"/>
              <a:gd name="connsiteY2" fmla="*/ 66675 h 6858000"/>
              <a:gd name="connsiteX3" fmla="*/ 7402512 w 7569200"/>
              <a:gd name="connsiteY3" fmla="*/ 122237 h 6858000"/>
              <a:gd name="connsiteX4" fmla="*/ 7412037 w 7569200"/>
              <a:gd name="connsiteY4" fmla="*/ 174625 h 6858000"/>
              <a:gd name="connsiteX5" fmla="*/ 7427912 w 7569200"/>
              <a:gd name="connsiteY5" fmla="*/ 217487 h 6858000"/>
              <a:gd name="connsiteX6" fmla="*/ 7443787 w 7569200"/>
              <a:gd name="connsiteY6" fmla="*/ 260350 h 6858000"/>
              <a:gd name="connsiteX7" fmla="*/ 7462837 w 7569200"/>
              <a:gd name="connsiteY7" fmla="*/ 296862 h 6858000"/>
              <a:gd name="connsiteX8" fmla="*/ 7481887 w 7569200"/>
              <a:gd name="connsiteY8" fmla="*/ 334962 h 6858000"/>
              <a:gd name="connsiteX9" fmla="*/ 7499350 w 7569200"/>
              <a:gd name="connsiteY9" fmla="*/ 369887 h 6858000"/>
              <a:gd name="connsiteX10" fmla="*/ 7516812 w 7569200"/>
              <a:gd name="connsiteY10" fmla="*/ 409575 h 6858000"/>
              <a:gd name="connsiteX11" fmla="*/ 7532687 w 7569200"/>
              <a:gd name="connsiteY11" fmla="*/ 450850 h 6858000"/>
              <a:gd name="connsiteX12" fmla="*/ 7546975 w 7569200"/>
              <a:gd name="connsiteY12" fmla="*/ 496887 h 6858000"/>
              <a:gd name="connsiteX13" fmla="*/ 7558087 w 7569200"/>
              <a:gd name="connsiteY13" fmla="*/ 546100 h 6858000"/>
              <a:gd name="connsiteX14" fmla="*/ 7566025 w 7569200"/>
              <a:gd name="connsiteY14" fmla="*/ 606425 h 6858000"/>
              <a:gd name="connsiteX15" fmla="*/ 7569200 w 7569200"/>
              <a:gd name="connsiteY15" fmla="*/ 673100 h 6858000"/>
              <a:gd name="connsiteX16" fmla="*/ 7566025 w 7569200"/>
              <a:gd name="connsiteY16" fmla="*/ 744537 h 6858000"/>
              <a:gd name="connsiteX17" fmla="*/ 7558087 w 7569200"/>
              <a:gd name="connsiteY17" fmla="*/ 801687 h 6858000"/>
              <a:gd name="connsiteX18" fmla="*/ 7546975 w 7569200"/>
              <a:gd name="connsiteY18" fmla="*/ 854075 h 6858000"/>
              <a:gd name="connsiteX19" fmla="*/ 7532687 w 7569200"/>
              <a:gd name="connsiteY19" fmla="*/ 901700 h 6858000"/>
              <a:gd name="connsiteX20" fmla="*/ 7516812 w 7569200"/>
              <a:gd name="connsiteY20" fmla="*/ 942975 h 6858000"/>
              <a:gd name="connsiteX21" fmla="*/ 7497762 w 7569200"/>
              <a:gd name="connsiteY21" fmla="*/ 981075 h 6858000"/>
              <a:gd name="connsiteX22" fmla="*/ 7478712 w 7569200"/>
              <a:gd name="connsiteY22" fmla="*/ 1017587 h 6858000"/>
              <a:gd name="connsiteX23" fmla="*/ 7459662 w 7569200"/>
              <a:gd name="connsiteY23" fmla="*/ 1055687 h 6858000"/>
              <a:gd name="connsiteX24" fmla="*/ 7442200 w 7569200"/>
              <a:gd name="connsiteY24" fmla="*/ 1095375 h 6858000"/>
              <a:gd name="connsiteX25" fmla="*/ 7424737 w 7569200"/>
              <a:gd name="connsiteY25" fmla="*/ 1136650 h 6858000"/>
              <a:gd name="connsiteX26" fmla="*/ 7410450 w 7569200"/>
              <a:gd name="connsiteY26" fmla="*/ 1182687 h 6858000"/>
              <a:gd name="connsiteX27" fmla="*/ 7400925 w 7569200"/>
              <a:gd name="connsiteY27" fmla="*/ 1235075 h 6858000"/>
              <a:gd name="connsiteX28" fmla="*/ 7391400 w 7569200"/>
              <a:gd name="connsiteY28" fmla="*/ 1295400 h 6858000"/>
              <a:gd name="connsiteX29" fmla="*/ 7389812 w 7569200"/>
              <a:gd name="connsiteY29" fmla="*/ 1363662 h 6858000"/>
              <a:gd name="connsiteX30" fmla="*/ 7391400 w 7569200"/>
              <a:gd name="connsiteY30" fmla="*/ 1431925 h 6858000"/>
              <a:gd name="connsiteX31" fmla="*/ 7400925 w 7569200"/>
              <a:gd name="connsiteY31" fmla="*/ 1492250 h 6858000"/>
              <a:gd name="connsiteX32" fmla="*/ 7410450 w 7569200"/>
              <a:gd name="connsiteY32" fmla="*/ 1544637 h 6858000"/>
              <a:gd name="connsiteX33" fmla="*/ 7424737 w 7569200"/>
              <a:gd name="connsiteY33" fmla="*/ 1589087 h 6858000"/>
              <a:gd name="connsiteX34" fmla="*/ 7442200 w 7569200"/>
              <a:gd name="connsiteY34" fmla="*/ 1631950 h 6858000"/>
              <a:gd name="connsiteX35" fmla="*/ 7459662 w 7569200"/>
              <a:gd name="connsiteY35" fmla="*/ 1671637 h 6858000"/>
              <a:gd name="connsiteX36" fmla="*/ 7478712 w 7569200"/>
              <a:gd name="connsiteY36" fmla="*/ 1708150 h 6858000"/>
              <a:gd name="connsiteX37" fmla="*/ 7497762 w 7569200"/>
              <a:gd name="connsiteY37" fmla="*/ 1743075 h 6858000"/>
              <a:gd name="connsiteX38" fmla="*/ 7516812 w 7569200"/>
              <a:gd name="connsiteY38" fmla="*/ 1782762 h 6858000"/>
              <a:gd name="connsiteX39" fmla="*/ 7532687 w 7569200"/>
              <a:gd name="connsiteY39" fmla="*/ 1824037 h 6858000"/>
              <a:gd name="connsiteX40" fmla="*/ 7546975 w 7569200"/>
              <a:gd name="connsiteY40" fmla="*/ 1870075 h 6858000"/>
              <a:gd name="connsiteX41" fmla="*/ 7558087 w 7569200"/>
              <a:gd name="connsiteY41" fmla="*/ 1922462 h 6858000"/>
              <a:gd name="connsiteX42" fmla="*/ 7566025 w 7569200"/>
              <a:gd name="connsiteY42" fmla="*/ 1982787 h 6858000"/>
              <a:gd name="connsiteX43" fmla="*/ 7569200 w 7569200"/>
              <a:gd name="connsiteY43" fmla="*/ 2051050 h 6858000"/>
              <a:gd name="connsiteX44" fmla="*/ 7566025 w 7569200"/>
              <a:gd name="connsiteY44" fmla="*/ 2119312 h 6858000"/>
              <a:gd name="connsiteX45" fmla="*/ 7558087 w 7569200"/>
              <a:gd name="connsiteY45" fmla="*/ 2179637 h 6858000"/>
              <a:gd name="connsiteX46" fmla="*/ 7546975 w 7569200"/>
              <a:gd name="connsiteY46" fmla="*/ 2232025 h 6858000"/>
              <a:gd name="connsiteX47" fmla="*/ 7532687 w 7569200"/>
              <a:gd name="connsiteY47" fmla="*/ 2278062 h 6858000"/>
              <a:gd name="connsiteX48" fmla="*/ 7516812 w 7569200"/>
              <a:gd name="connsiteY48" fmla="*/ 2319337 h 6858000"/>
              <a:gd name="connsiteX49" fmla="*/ 7497762 w 7569200"/>
              <a:gd name="connsiteY49" fmla="*/ 2359025 h 6858000"/>
              <a:gd name="connsiteX50" fmla="*/ 7478712 w 7569200"/>
              <a:gd name="connsiteY50" fmla="*/ 2395537 h 6858000"/>
              <a:gd name="connsiteX51" fmla="*/ 7459662 w 7569200"/>
              <a:gd name="connsiteY51" fmla="*/ 2433637 h 6858000"/>
              <a:gd name="connsiteX52" fmla="*/ 7442200 w 7569200"/>
              <a:gd name="connsiteY52" fmla="*/ 2471737 h 6858000"/>
              <a:gd name="connsiteX53" fmla="*/ 7424737 w 7569200"/>
              <a:gd name="connsiteY53" fmla="*/ 2513012 h 6858000"/>
              <a:gd name="connsiteX54" fmla="*/ 7410450 w 7569200"/>
              <a:gd name="connsiteY54" fmla="*/ 2560637 h 6858000"/>
              <a:gd name="connsiteX55" fmla="*/ 7400925 w 7569200"/>
              <a:gd name="connsiteY55" fmla="*/ 2613025 h 6858000"/>
              <a:gd name="connsiteX56" fmla="*/ 7391400 w 7569200"/>
              <a:gd name="connsiteY56" fmla="*/ 2671762 h 6858000"/>
              <a:gd name="connsiteX57" fmla="*/ 7389812 w 7569200"/>
              <a:gd name="connsiteY57" fmla="*/ 2741612 h 6858000"/>
              <a:gd name="connsiteX58" fmla="*/ 7391400 w 7569200"/>
              <a:gd name="connsiteY58" fmla="*/ 2809875 h 6858000"/>
              <a:gd name="connsiteX59" fmla="*/ 7400925 w 7569200"/>
              <a:gd name="connsiteY59" fmla="*/ 2868612 h 6858000"/>
              <a:gd name="connsiteX60" fmla="*/ 7410450 w 7569200"/>
              <a:gd name="connsiteY60" fmla="*/ 2922587 h 6858000"/>
              <a:gd name="connsiteX61" fmla="*/ 7424737 w 7569200"/>
              <a:gd name="connsiteY61" fmla="*/ 2967037 h 6858000"/>
              <a:gd name="connsiteX62" fmla="*/ 7442200 w 7569200"/>
              <a:gd name="connsiteY62" fmla="*/ 3009900 h 6858000"/>
              <a:gd name="connsiteX63" fmla="*/ 7459662 w 7569200"/>
              <a:gd name="connsiteY63" fmla="*/ 3046412 h 6858000"/>
              <a:gd name="connsiteX64" fmla="*/ 7478712 w 7569200"/>
              <a:gd name="connsiteY64" fmla="*/ 3084512 h 6858000"/>
              <a:gd name="connsiteX65" fmla="*/ 7497762 w 7569200"/>
              <a:gd name="connsiteY65" fmla="*/ 3121025 h 6858000"/>
              <a:gd name="connsiteX66" fmla="*/ 7516812 w 7569200"/>
              <a:gd name="connsiteY66" fmla="*/ 3160712 h 6858000"/>
              <a:gd name="connsiteX67" fmla="*/ 7532687 w 7569200"/>
              <a:gd name="connsiteY67" fmla="*/ 3201987 h 6858000"/>
              <a:gd name="connsiteX68" fmla="*/ 7546975 w 7569200"/>
              <a:gd name="connsiteY68" fmla="*/ 3248025 h 6858000"/>
              <a:gd name="connsiteX69" fmla="*/ 7558087 w 7569200"/>
              <a:gd name="connsiteY69" fmla="*/ 3300412 h 6858000"/>
              <a:gd name="connsiteX70" fmla="*/ 7566025 w 7569200"/>
              <a:gd name="connsiteY70" fmla="*/ 3360737 h 6858000"/>
              <a:gd name="connsiteX71" fmla="*/ 7569200 w 7569200"/>
              <a:gd name="connsiteY71" fmla="*/ 3427412 h 6858000"/>
              <a:gd name="connsiteX72" fmla="*/ 7566025 w 7569200"/>
              <a:gd name="connsiteY72" fmla="*/ 3497262 h 6858000"/>
              <a:gd name="connsiteX73" fmla="*/ 7558087 w 7569200"/>
              <a:gd name="connsiteY73" fmla="*/ 3557587 h 6858000"/>
              <a:gd name="connsiteX74" fmla="*/ 7546975 w 7569200"/>
              <a:gd name="connsiteY74" fmla="*/ 3609975 h 6858000"/>
              <a:gd name="connsiteX75" fmla="*/ 7532687 w 7569200"/>
              <a:gd name="connsiteY75" fmla="*/ 3656012 h 6858000"/>
              <a:gd name="connsiteX76" fmla="*/ 7516812 w 7569200"/>
              <a:gd name="connsiteY76" fmla="*/ 3697287 h 6858000"/>
              <a:gd name="connsiteX77" fmla="*/ 7497762 w 7569200"/>
              <a:gd name="connsiteY77" fmla="*/ 3736975 h 6858000"/>
              <a:gd name="connsiteX78" fmla="*/ 7459662 w 7569200"/>
              <a:gd name="connsiteY78" fmla="*/ 3811587 h 6858000"/>
              <a:gd name="connsiteX79" fmla="*/ 7442200 w 7569200"/>
              <a:gd name="connsiteY79" fmla="*/ 3848100 h 6858000"/>
              <a:gd name="connsiteX80" fmla="*/ 7424737 w 7569200"/>
              <a:gd name="connsiteY80" fmla="*/ 3890962 h 6858000"/>
              <a:gd name="connsiteX81" fmla="*/ 7410450 w 7569200"/>
              <a:gd name="connsiteY81" fmla="*/ 3935412 h 6858000"/>
              <a:gd name="connsiteX82" fmla="*/ 7400925 w 7569200"/>
              <a:gd name="connsiteY82" fmla="*/ 3987800 h 6858000"/>
              <a:gd name="connsiteX83" fmla="*/ 7391400 w 7569200"/>
              <a:gd name="connsiteY83" fmla="*/ 4048125 h 6858000"/>
              <a:gd name="connsiteX84" fmla="*/ 7389812 w 7569200"/>
              <a:gd name="connsiteY84" fmla="*/ 4116387 h 6858000"/>
              <a:gd name="connsiteX85" fmla="*/ 7391400 w 7569200"/>
              <a:gd name="connsiteY85" fmla="*/ 4186237 h 6858000"/>
              <a:gd name="connsiteX86" fmla="*/ 7400925 w 7569200"/>
              <a:gd name="connsiteY86" fmla="*/ 4244975 h 6858000"/>
              <a:gd name="connsiteX87" fmla="*/ 7410450 w 7569200"/>
              <a:gd name="connsiteY87" fmla="*/ 4297362 h 6858000"/>
              <a:gd name="connsiteX88" fmla="*/ 7424737 w 7569200"/>
              <a:gd name="connsiteY88" fmla="*/ 4343400 h 6858000"/>
              <a:gd name="connsiteX89" fmla="*/ 7442200 w 7569200"/>
              <a:gd name="connsiteY89" fmla="*/ 4386262 h 6858000"/>
              <a:gd name="connsiteX90" fmla="*/ 7459662 w 7569200"/>
              <a:gd name="connsiteY90" fmla="*/ 4424362 h 6858000"/>
              <a:gd name="connsiteX91" fmla="*/ 7497762 w 7569200"/>
              <a:gd name="connsiteY91" fmla="*/ 4498975 h 6858000"/>
              <a:gd name="connsiteX92" fmla="*/ 7516812 w 7569200"/>
              <a:gd name="connsiteY92" fmla="*/ 4537075 h 6858000"/>
              <a:gd name="connsiteX93" fmla="*/ 7532687 w 7569200"/>
              <a:gd name="connsiteY93" fmla="*/ 4579937 h 6858000"/>
              <a:gd name="connsiteX94" fmla="*/ 7546975 w 7569200"/>
              <a:gd name="connsiteY94" fmla="*/ 4625975 h 6858000"/>
              <a:gd name="connsiteX95" fmla="*/ 7558087 w 7569200"/>
              <a:gd name="connsiteY95" fmla="*/ 4678362 h 6858000"/>
              <a:gd name="connsiteX96" fmla="*/ 7566025 w 7569200"/>
              <a:gd name="connsiteY96" fmla="*/ 4738687 h 6858000"/>
              <a:gd name="connsiteX97" fmla="*/ 7569200 w 7569200"/>
              <a:gd name="connsiteY97" fmla="*/ 4806950 h 6858000"/>
              <a:gd name="connsiteX98" fmla="*/ 7566025 w 7569200"/>
              <a:gd name="connsiteY98" fmla="*/ 4875212 h 6858000"/>
              <a:gd name="connsiteX99" fmla="*/ 7558087 w 7569200"/>
              <a:gd name="connsiteY99" fmla="*/ 4935537 h 6858000"/>
              <a:gd name="connsiteX100" fmla="*/ 7546975 w 7569200"/>
              <a:gd name="connsiteY100" fmla="*/ 4987925 h 6858000"/>
              <a:gd name="connsiteX101" fmla="*/ 7532687 w 7569200"/>
              <a:gd name="connsiteY101" fmla="*/ 5033962 h 6858000"/>
              <a:gd name="connsiteX102" fmla="*/ 7516812 w 7569200"/>
              <a:gd name="connsiteY102" fmla="*/ 5075237 h 6858000"/>
              <a:gd name="connsiteX103" fmla="*/ 7497762 w 7569200"/>
              <a:gd name="connsiteY103" fmla="*/ 5114925 h 6858000"/>
              <a:gd name="connsiteX104" fmla="*/ 7478712 w 7569200"/>
              <a:gd name="connsiteY104" fmla="*/ 5149850 h 6858000"/>
              <a:gd name="connsiteX105" fmla="*/ 7459662 w 7569200"/>
              <a:gd name="connsiteY105" fmla="*/ 5186362 h 6858000"/>
              <a:gd name="connsiteX106" fmla="*/ 7442200 w 7569200"/>
              <a:gd name="connsiteY106" fmla="*/ 5226050 h 6858000"/>
              <a:gd name="connsiteX107" fmla="*/ 7424737 w 7569200"/>
              <a:gd name="connsiteY107" fmla="*/ 5268912 h 6858000"/>
              <a:gd name="connsiteX108" fmla="*/ 7410450 w 7569200"/>
              <a:gd name="connsiteY108" fmla="*/ 5313362 h 6858000"/>
              <a:gd name="connsiteX109" fmla="*/ 7400925 w 7569200"/>
              <a:gd name="connsiteY109" fmla="*/ 5365750 h 6858000"/>
              <a:gd name="connsiteX110" fmla="*/ 7391400 w 7569200"/>
              <a:gd name="connsiteY110" fmla="*/ 5426075 h 6858000"/>
              <a:gd name="connsiteX111" fmla="*/ 7389812 w 7569200"/>
              <a:gd name="connsiteY111" fmla="*/ 5494337 h 6858000"/>
              <a:gd name="connsiteX112" fmla="*/ 7391400 w 7569200"/>
              <a:gd name="connsiteY112" fmla="*/ 5562600 h 6858000"/>
              <a:gd name="connsiteX113" fmla="*/ 7400925 w 7569200"/>
              <a:gd name="connsiteY113" fmla="*/ 5622925 h 6858000"/>
              <a:gd name="connsiteX114" fmla="*/ 7410450 w 7569200"/>
              <a:gd name="connsiteY114" fmla="*/ 5675312 h 6858000"/>
              <a:gd name="connsiteX115" fmla="*/ 7424737 w 7569200"/>
              <a:gd name="connsiteY115" fmla="*/ 5721350 h 6858000"/>
              <a:gd name="connsiteX116" fmla="*/ 7442200 w 7569200"/>
              <a:gd name="connsiteY116" fmla="*/ 5762625 h 6858000"/>
              <a:gd name="connsiteX117" fmla="*/ 7459662 w 7569200"/>
              <a:gd name="connsiteY117" fmla="*/ 5802312 h 6858000"/>
              <a:gd name="connsiteX118" fmla="*/ 7478712 w 7569200"/>
              <a:gd name="connsiteY118" fmla="*/ 5840412 h 6858000"/>
              <a:gd name="connsiteX119" fmla="*/ 7497762 w 7569200"/>
              <a:gd name="connsiteY119" fmla="*/ 5876925 h 6858000"/>
              <a:gd name="connsiteX120" fmla="*/ 7516812 w 7569200"/>
              <a:gd name="connsiteY120" fmla="*/ 5915025 h 6858000"/>
              <a:gd name="connsiteX121" fmla="*/ 7532687 w 7569200"/>
              <a:gd name="connsiteY121" fmla="*/ 5956300 h 6858000"/>
              <a:gd name="connsiteX122" fmla="*/ 7546975 w 7569200"/>
              <a:gd name="connsiteY122" fmla="*/ 6003925 h 6858000"/>
              <a:gd name="connsiteX123" fmla="*/ 7558087 w 7569200"/>
              <a:gd name="connsiteY123" fmla="*/ 6056312 h 6858000"/>
              <a:gd name="connsiteX124" fmla="*/ 7566025 w 7569200"/>
              <a:gd name="connsiteY124" fmla="*/ 6113462 h 6858000"/>
              <a:gd name="connsiteX125" fmla="*/ 7569200 w 7569200"/>
              <a:gd name="connsiteY125" fmla="*/ 6183312 h 6858000"/>
              <a:gd name="connsiteX126" fmla="*/ 7566025 w 7569200"/>
              <a:gd name="connsiteY126" fmla="*/ 6251575 h 6858000"/>
              <a:gd name="connsiteX127" fmla="*/ 7558087 w 7569200"/>
              <a:gd name="connsiteY127" fmla="*/ 6311900 h 6858000"/>
              <a:gd name="connsiteX128" fmla="*/ 7546975 w 7569200"/>
              <a:gd name="connsiteY128" fmla="*/ 6361112 h 6858000"/>
              <a:gd name="connsiteX129" fmla="*/ 7532687 w 7569200"/>
              <a:gd name="connsiteY129" fmla="*/ 6407150 h 6858000"/>
              <a:gd name="connsiteX130" fmla="*/ 7516812 w 7569200"/>
              <a:gd name="connsiteY130" fmla="*/ 6448425 h 6858000"/>
              <a:gd name="connsiteX131" fmla="*/ 7499350 w 7569200"/>
              <a:gd name="connsiteY131" fmla="*/ 6488112 h 6858000"/>
              <a:gd name="connsiteX132" fmla="*/ 7481887 w 7569200"/>
              <a:gd name="connsiteY132" fmla="*/ 6523037 h 6858000"/>
              <a:gd name="connsiteX133" fmla="*/ 7462837 w 7569200"/>
              <a:gd name="connsiteY133" fmla="*/ 6561137 h 6858000"/>
              <a:gd name="connsiteX134" fmla="*/ 7443787 w 7569200"/>
              <a:gd name="connsiteY134" fmla="*/ 6597650 h 6858000"/>
              <a:gd name="connsiteX135" fmla="*/ 7427912 w 7569200"/>
              <a:gd name="connsiteY135" fmla="*/ 6640512 h 6858000"/>
              <a:gd name="connsiteX136" fmla="*/ 7412037 w 7569200"/>
              <a:gd name="connsiteY136" fmla="*/ 6683375 h 6858000"/>
              <a:gd name="connsiteX137" fmla="*/ 7402512 w 7569200"/>
              <a:gd name="connsiteY137" fmla="*/ 6735762 h 6858000"/>
              <a:gd name="connsiteX138" fmla="*/ 7394575 w 7569200"/>
              <a:gd name="connsiteY138" fmla="*/ 6791325 h 6858000"/>
              <a:gd name="connsiteX139" fmla="*/ 7389812 w 7569200"/>
              <a:gd name="connsiteY139" fmla="*/ 6858000 h 6858000"/>
              <a:gd name="connsiteX140" fmla="*/ 0 w 7569200"/>
              <a:gd name="connsiteY140" fmla="*/ 6858000 h 6858000"/>
              <a:gd name="connsiteX141" fmla="*/ 0 w 7569200"/>
              <a:gd name="connsiteY14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7569200" h="6858000">
                <a:moveTo>
                  <a:pt x="0" y="0"/>
                </a:moveTo>
                <a:lnTo>
                  <a:pt x="7389812" y="0"/>
                </a:lnTo>
                <a:lnTo>
                  <a:pt x="7394575" y="66675"/>
                </a:lnTo>
                <a:lnTo>
                  <a:pt x="7402512" y="122237"/>
                </a:lnTo>
                <a:lnTo>
                  <a:pt x="7412037" y="174625"/>
                </a:lnTo>
                <a:lnTo>
                  <a:pt x="7427912" y="217487"/>
                </a:lnTo>
                <a:lnTo>
                  <a:pt x="7443787" y="260350"/>
                </a:lnTo>
                <a:lnTo>
                  <a:pt x="7462837" y="296862"/>
                </a:lnTo>
                <a:lnTo>
                  <a:pt x="7481887" y="334962"/>
                </a:lnTo>
                <a:lnTo>
                  <a:pt x="7499350" y="369887"/>
                </a:lnTo>
                <a:lnTo>
                  <a:pt x="7516812" y="409575"/>
                </a:lnTo>
                <a:lnTo>
                  <a:pt x="7532687" y="450850"/>
                </a:lnTo>
                <a:lnTo>
                  <a:pt x="7546975" y="496887"/>
                </a:lnTo>
                <a:lnTo>
                  <a:pt x="7558087" y="546100"/>
                </a:lnTo>
                <a:lnTo>
                  <a:pt x="7566025" y="606425"/>
                </a:lnTo>
                <a:lnTo>
                  <a:pt x="7569200" y="673100"/>
                </a:lnTo>
                <a:lnTo>
                  <a:pt x="7566025" y="744537"/>
                </a:lnTo>
                <a:lnTo>
                  <a:pt x="7558087" y="801687"/>
                </a:lnTo>
                <a:lnTo>
                  <a:pt x="7546975" y="854075"/>
                </a:lnTo>
                <a:lnTo>
                  <a:pt x="7532687" y="901700"/>
                </a:lnTo>
                <a:lnTo>
                  <a:pt x="7516812" y="942975"/>
                </a:lnTo>
                <a:lnTo>
                  <a:pt x="7497762" y="981075"/>
                </a:lnTo>
                <a:lnTo>
                  <a:pt x="7478712" y="1017587"/>
                </a:lnTo>
                <a:lnTo>
                  <a:pt x="7459662" y="1055687"/>
                </a:lnTo>
                <a:lnTo>
                  <a:pt x="7442200" y="1095375"/>
                </a:lnTo>
                <a:lnTo>
                  <a:pt x="7424737" y="1136650"/>
                </a:lnTo>
                <a:lnTo>
                  <a:pt x="7410450" y="1182687"/>
                </a:lnTo>
                <a:lnTo>
                  <a:pt x="7400925" y="1235075"/>
                </a:lnTo>
                <a:lnTo>
                  <a:pt x="7391400" y="1295400"/>
                </a:lnTo>
                <a:lnTo>
                  <a:pt x="7389812" y="1363662"/>
                </a:lnTo>
                <a:lnTo>
                  <a:pt x="7391400" y="1431925"/>
                </a:lnTo>
                <a:lnTo>
                  <a:pt x="7400925" y="1492250"/>
                </a:lnTo>
                <a:lnTo>
                  <a:pt x="7410450" y="1544637"/>
                </a:lnTo>
                <a:lnTo>
                  <a:pt x="7424737" y="1589087"/>
                </a:lnTo>
                <a:lnTo>
                  <a:pt x="7442200" y="1631950"/>
                </a:lnTo>
                <a:lnTo>
                  <a:pt x="7459662" y="1671637"/>
                </a:lnTo>
                <a:lnTo>
                  <a:pt x="7478712" y="1708150"/>
                </a:lnTo>
                <a:lnTo>
                  <a:pt x="7497762" y="1743075"/>
                </a:lnTo>
                <a:lnTo>
                  <a:pt x="7516812" y="1782762"/>
                </a:lnTo>
                <a:lnTo>
                  <a:pt x="7532687" y="1824037"/>
                </a:lnTo>
                <a:lnTo>
                  <a:pt x="7546975" y="1870075"/>
                </a:lnTo>
                <a:lnTo>
                  <a:pt x="7558087" y="1922462"/>
                </a:lnTo>
                <a:lnTo>
                  <a:pt x="7566025" y="1982787"/>
                </a:lnTo>
                <a:lnTo>
                  <a:pt x="7569200" y="2051050"/>
                </a:lnTo>
                <a:lnTo>
                  <a:pt x="7566025" y="2119312"/>
                </a:lnTo>
                <a:lnTo>
                  <a:pt x="7558087" y="2179637"/>
                </a:lnTo>
                <a:lnTo>
                  <a:pt x="7546975" y="2232025"/>
                </a:lnTo>
                <a:lnTo>
                  <a:pt x="7532687" y="2278062"/>
                </a:lnTo>
                <a:lnTo>
                  <a:pt x="7516812" y="2319337"/>
                </a:lnTo>
                <a:lnTo>
                  <a:pt x="7497762" y="2359025"/>
                </a:lnTo>
                <a:lnTo>
                  <a:pt x="7478712" y="2395537"/>
                </a:lnTo>
                <a:lnTo>
                  <a:pt x="7459662" y="2433637"/>
                </a:lnTo>
                <a:lnTo>
                  <a:pt x="7442200" y="2471737"/>
                </a:lnTo>
                <a:lnTo>
                  <a:pt x="7424737" y="2513012"/>
                </a:lnTo>
                <a:lnTo>
                  <a:pt x="7410450" y="2560637"/>
                </a:lnTo>
                <a:lnTo>
                  <a:pt x="7400925" y="2613025"/>
                </a:lnTo>
                <a:lnTo>
                  <a:pt x="7391400" y="2671762"/>
                </a:lnTo>
                <a:lnTo>
                  <a:pt x="7389812" y="2741612"/>
                </a:lnTo>
                <a:lnTo>
                  <a:pt x="7391400" y="2809875"/>
                </a:lnTo>
                <a:lnTo>
                  <a:pt x="7400925" y="2868612"/>
                </a:lnTo>
                <a:lnTo>
                  <a:pt x="7410450" y="2922587"/>
                </a:lnTo>
                <a:lnTo>
                  <a:pt x="7424737" y="2967037"/>
                </a:lnTo>
                <a:lnTo>
                  <a:pt x="7442200" y="3009900"/>
                </a:lnTo>
                <a:lnTo>
                  <a:pt x="7459662" y="3046412"/>
                </a:lnTo>
                <a:lnTo>
                  <a:pt x="7478712" y="3084512"/>
                </a:lnTo>
                <a:lnTo>
                  <a:pt x="7497762" y="3121025"/>
                </a:lnTo>
                <a:lnTo>
                  <a:pt x="7516812" y="3160712"/>
                </a:lnTo>
                <a:lnTo>
                  <a:pt x="7532687" y="3201987"/>
                </a:lnTo>
                <a:lnTo>
                  <a:pt x="7546975" y="3248025"/>
                </a:lnTo>
                <a:lnTo>
                  <a:pt x="7558087" y="3300412"/>
                </a:lnTo>
                <a:lnTo>
                  <a:pt x="7566025" y="3360737"/>
                </a:lnTo>
                <a:lnTo>
                  <a:pt x="7569200" y="3427412"/>
                </a:lnTo>
                <a:lnTo>
                  <a:pt x="7566025" y="3497262"/>
                </a:lnTo>
                <a:lnTo>
                  <a:pt x="7558087" y="3557587"/>
                </a:lnTo>
                <a:lnTo>
                  <a:pt x="7546975" y="3609975"/>
                </a:lnTo>
                <a:lnTo>
                  <a:pt x="7532687" y="3656012"/>
                </a:lnTo>
                <a:lnTo>
                  <a:pt x="7516812" y="3697287"/>
                </a:lnTo>
                <a:lnTo>
                  <a:pt x="7497762" y="3736975"/>
                </a:lnTo>
                <a:lnTo>
                  <a:pt x="7459662" y="3811587"/>
                </a:lnTo>
                <a:lnTo>
                  <a:pt x="7442200" y="3848100"/>
                </a:lnTo>
                <a:lnTo>
                  <a:pt x="7424737" y="3890962"/>
                </a:lnTo>
                <a:lnTo>
                  <a:pt x="7410450" y="3935412"/>
                </a:lnTo>
                <a:lnTo>
                  <a:pt x="7400925" y="3987800"/>
                </a:lnTo>
                <a:lnTo>
                  <a:pt x="7391400" y="4048125"/>
                </a:lnTo>
                <a:lnTo>
                  <a:pt x="7389812" y="4116387"/>
                </a:lnTo>
                <a:lnTo>
                  <a:pt x="7391400" y="4186237"/>
                </a:lnTo>
                <a:lnTo>
                  <a:pt x="7400925" y="4244975"/>
                </a:lnTo>
                <a:lnTo>
                  <a:pt x="7410450" y="4297362"/>
                </a:lnTo>
                <a:lnTo>
                  <a:pt x="7424737" y="4343400"/>
                </a:lnTo>
                <a:lnTo>
                  <a:pt x="7442200" y="4386262"/>
                </a:lnTo>
                <a:lnTo>
                  <a:pt x="7459662" y="4424362"/>
                </a:lnTo>
                <a:lnTo>
                  <a:pt x="7497762" y="4498975"/>
                </a:lnTo>
                <a:lnTo>
                  <a:pt x="7516812" y="4537075"/>
                </a:lnTo>
                <a:lnTo>
                  <a:pt x="7532687" y="4579937"/>
                </a:lnTo>
                <a:lnTo>
                  <a:pt x="7546975" y="4625975"/>
                </a:lnTo>
                <a:lnTo>
                  <a:pt x="7558087" y="4678362"/>
                </a:lnTo>
                <a:lnTo>
                  <a:pt x="7566025" y="4738687"/>
                </a:lnTo>
                <a:lnTo>
                  <a:pt x="7569200" y="4806950"/>
                </a:lnTo>
                <a:lnTo>
                  <a:pt x="7566025" y="4875212"/>
                </a:lnTo>
                <a:lnTo>
                  <a:pt x="7558087" y="4935537"/>
                </a:lnTo>
                <a:lnTo>
                  <a:pt x="7546975" y="4987925"/>
                </a:lnTo>
                <a:lnTo>
                  <a:pt x="7532687" y="5033962"/>
                </a:lnTo>
                <a:lnTo>
                  <a:pt x="7516812" y="5075237"/>
                </a:lnTo>
                <a:lnTo>
                  <a:pt x="7497762" y="5114925"/>
                </a:lnTo>
                <a:lnTo>
                  <a:pt x="7478712" y="5149850"/>
                </a:lnTo>
                <a:lnTo>
                  <a:pt x="7459662" y="5186362"/>
                </a:lnTo>
                <a:lnTo>
                  <a:pt x="7442200" y="5226050"/>
                </a:lnTo>
                <a:lnTo>
                  <a:pt x="7424737" y="5268912"/>
                </a:lnTo>
                <a:lnTo>
                  <a:pt x="7410450" y="5313362"/>
                </a:lnTo>
                <a:lnTo>
                  <a:pt x="7400925" y="5365750"/>
                </a:lnTo>
                <a:lnTo>
                  <a:pt x="7391400" y="5426075"/>
                </a:lnTo>
                <a:lnTo>
                  <a:pt x="7389812" y="5494337"/>
                </a:lnTo>
                <a:lnTo>
                  <a:pt x="7391400" y="5562600"/>
                </a:lnTo>
                <a:lnTo>
                  <a:pt x="7400925" y="5622925"/>
                </a:lnTo>
                <a:lnTo>
                  <a:pt x="7410450" y="5675312"/>
                </a:lnTo>
                <a:lnTo>
                  <a:pt x="7424737" y="5721350"/>
                </a:lnTo>
                <a:lnTo>
                  <a:pt x="7442200" y="5762625"/>
                </a:lnTo>
                <a:lnTo>
                  <a:pt x="7459662" y="5802312"/>
                </a:lnTo>
                <a:lnTo>
                  <a:pt x="7478712" y="5840412"/>
                </a:lnTo>
                <a:lnTo>
                  <a:pt x="7497762" y="5876925"/>
                </a:lnTo>
                <a:lnTo>
                  <a:pt x="7516812" y="5915025"/>
                </a:lnTo>
                <a:lnTo>
                  <a:pt x="7532687" y="5956300"/>
                </a:lnTo>
                <a:lnTo>
                  <a:pt x="7546975" y="6003925"/>
                </a:lnTo>
                <a:lnTo>
                  <a:pt x="7558087" y="6056312"/>
                </a:lnTo>
                <a:lnTo>
                  <a:pt x="7566025" y="6113462"/>
                </a:lnTo>
                <a:lnTo>
                  <a:pt x="7569200" y="6183312"/>
                </a:lnTo>
                <a:lnTo>
                  <a:pt x="7566025" y="6251575"/>
                </a:lnTo>
                <a:lnTo>
                  <a:pt x="7558087" y="6311900"/>
                </a:lnTo>
                <a:lnTo>
                  <a:pt x="7546975" y="6361112"/>
                </a:lnTo>
                <a:lnTo>
                  <a:pt x="7532687" y="6407150"/>
                </a:lnTo>
                <a:lnTo>
                  <a:pt x="7516812" y="6448425"/>
                </a:lnTo>
                <a:lnTo>
                  <a:pt x="7499350" y="6488112"/>
                </a:lnTo>
                <a:lnTo>
                  <a:pt x="7481887" y="6523037"/>
                </a:lnTo>
                <a:lnTo>
                  <a:pt x="7462837" y="6561137"/>
                </a:lnTo>
                <a:lnTo>
                  <a:pt x="7443787" y="6597650"/>
                </a:lnTo>
                <a:lnTo>
                  <a:pt x="7427912" y="6640512"/>
                </a:lnTo>
                <a:lnTo>
                  <a:pt x="7412037" y="6683375"/>
                </a:lnTo>
                <a:lnTo>
                  <a:pt x="7402512" y="6735762"/>
                </a:lnTo>
                <a:lnTo>
                  <a:pt x="7394575" y="6791325"/>
                </a:lnTo>
                <a:lnTo>
                  <a:pt x="7389812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sl-SI"/>
          </a:p>
        </p:txBody>
      </p:sp>
      <p:sp>
        <p:nvSpPr>
          <p:cNvPr id="6" name="Naslov 5">
            <a:extLst>
              <a:ext uri="{FF2B5EF4-FFF2-40B4-BE49-F238E27FC236}">
                <a16:creationId xmlns:a16="http://schemas.microsoft.com/office/drawing/2014/main" id="{D58DB492-C5A0-1EA7-DCC0-25C2B47F7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5051" y="778830"/>
            <a:ext cx="6340519" cy="1057922"/>
          </a:xfrm>
        </p:spPr>
        <p:txBody>
          <a:bodyPr>
            <a:normAutofit/>
          </a:bodyPr>
          <a:lstStyle/>
          <a:p>
            <a:r>
              <a:rPr lang="sl-SI" sz="3600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jezik v dialogih</a:t>
            </a:r>
          </a:p>
        </p:txBody>
      </p:sp>
      <p:sp>
        <p:nvSpPr>
          <p:cNvPr id="16" name="Rectangle 20">
            <a:extLst>
              <a:ext uri="{FF2B5EF4-FFF2-40B4-BE49-F238E27FC236}">
                <a16:creationId xmlns:a16="http://schemas.microsoft.com/office/drawing/2014/main" id="{F2F5074D-2B0A-40BB-B69E-C08F65EC3C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l-SI"/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0A27468D-74EF-40D3-50CD-A4DC25B902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051" y="1989916"/>
            <a:ext cx="6550149" cy="4089254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60000"/>
              </a:lnSpc>
            </a:pPr>
            <a:r>
              <a:rPr lang="sl-SI" b="1" dirty="0">
                <a:solidFill>
                  <a:schemeClr val="accent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Dialogi so zapis govorjenega jezika</a:t>
            </a:r>
          </a:p>
          <a:p>
            <a:pPr>
              <a:lnSpc>
                <a:spcPct val="160000"/>
              </a:lnSpc>
            </a:pPr>
            <a:r>
              <a:rPr lang="sl-SI" b="1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Jezik kot orodje barvanja značajev literarnih oseb</a:t>
            </a:r>
          </a:p>
          <a:p>
            <a:pPr>
              <a:lnSpc>
                <a:spcPct val="160000"/>
              </a:lnSpc>
            </a:pPr>
            <a:r>
              <a:rPr lang="sl-SI" b="1" dirty="0">
                <a:solidFill>
                  <a:schemeClr val="accent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Namerno nižanje registra v dialogih</a:t>
            </a:r>
            <a:r>
              <a:rPr lang="sl-SI" b="1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0" indent="0">
              <a:buNone/>
            </a:pPr>
            <a:r>
              <a:rPr lang="sl-SI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‒ </a:t>
            </a:r>
            <a:r>
              <a:rPr lang="sl-SI" b="1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pogovorno besedišče:</a:t>
            </a:r>
          </a:p>
          <a:p>
            <a:pPr marL="180975" lvl="1" indent="0">
              <a:buNone/>
            </a:pPr>
            <a:r>
              <a:rPr lang="sl-SI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mož → dedec, družina → familija, čudovit → krasen, pogosto → dostikrat, vedno → zmeraj, razumeti → zastopiti, obleke → cunje; </a:t>
            </a:r>
            <a:r>
              <a:rPr lang="sl-SI" dirty="0">
                <a:solidFill>
                  <a:schemeClr val="accent2"/>
                </a:solidFill>
              </a:rPr>
              <a:t>bodo </a:t>
            </a:r>
            <a:r>
              <a:rPr lang="sl-SI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</a:t>
            </a:r>
            <a:r>
              <a:rPr lang="sl-SI" dirty="0">
                <a:solidFill>
                  <a:schemeClr val="accent2"/>
                </a:solidFill>
              </a:rPr>
              <a:t> bojo, jedo </a:t>
            </a:r>
            <a:r>
              <a:rPr lang="sl-SI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 </a:t>
            </a:r>
            <a:r>
              <a:rPr lang="sl-SI" dirty="0">
                <a:solidFill>
                  <a:schemeClr val="accent2"/>
                </a:solidFill>
              </a:rPr>
              <a:t>jejo, gredo </a:t>
            </a:r>
            <a:r>
              <a:rPr lang="sl-SI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 </a:t>
            </a:r>
            <a:r>
              <a:rPr lang="sl-SI" dirty="0">
                <a:solidFill>
                  <a:schemeClr val="accent2"/>
                </a:solidFill>
              </a:rPr>
              <a:t>grejo, vedo </a:t>
            </a:r>
            <a:r>
              <a:rPr lang="sl-SI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 </a:t>
            </a:r>
            <a:r>
              <a:rPr lang="sl-SI" dirty="0">
                <a:solidFill>
                  <a:schemeClr val="accent2"/>
                </a:solidFill>
              </a:rPr>
              <a:t>vejo</a:t>
            </a:r>
            <a:endParaRPr lang="sl-SI" dirty="0">
              <a:solidFill>
                <a:schemeClr val="accent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sl-SI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‒ </a:t>
            </a:r>
            <a:r>
              <a:rPr lang="sl-SI" b="1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ali</a:t>
            </a:r>
            <a:r>
              <a:rPr lang="sl-SI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→ pogovorna skrajšana različica </a:t>
            </a:r>
            <a:r>
              <a:rPr lang="sl-SI" b="1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</a:p>
          <a:p>
            <a:pPr marL="0" indent="0">
              <a:buNone/>
            </a:pPr>
            <a:r>
              <a:rPr lang="sl-SI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‒ </a:t>
            </a:r>
            <a:r>
              <a:rPr lang="sl-SI" b="1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narečno besedišče</a:t>
            </a:r>
          </a:p>
          <a:p>
            <a:pPr marL="0" indent="0">
              <a:buNone/>
            </a:pPr>
            <a:r>
              <a:rPr lang="sl-SI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‒ </a:t>
            </a:r>
            <a:r>
              <a:rPr lang="sl-SI" b="1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kratki nedoločnik</a:t>
            </a:r>
          </a:p>
          <a:p>
            <a:pPr marL="0" indent="0">
              <a:buNone/>
            </a:pPr>
            <a:endParaRPr lang="sl-SI" b="1" dirty="0">
              <a:solidFill>
                <a:schemeClr val="accent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2" name="Slika 11" descr="Slika, ki vsebuje besede besedilo, pisava, posnetek zaslona, grafika&#10;&#10;Vsebina, ustvarjena z UI, morda ni pravilna.">
            <a:extLst>
              <a:ext uri="{FF2B5EF4-FFF2-40B4-BE49-F238E27FC236}">
                <a16:creationId xmlns:a16="http://schemas.microsoft.com/office/drawing/2014/main" id="{B41D0656-E731-EEB4-44B1-FA6E3D221E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8050787" y="2523996"/>
            <a:ext cx="3656581" cy="1810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9917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7F31C52B-DEF9-4845-9A79-72C9330F49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9" name="Freeform 10">
            <a:extLst>
              <a:ext uri="{FF2B5EF4-FFF2-40B4-BE49-F238E27FC236}">
                <a16:creationId xmlns:a16="http://schemas.microsoft.com/office/drawing/2014/main" id="{63DACD0E-B2B1-49C4-B085-D93AC5F6E1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7569200" cy="6858000"/>
          </a:xfrm>
          <a:custGeom>
            <a:avLst/>
            <a:gdLst>
              <a:gd name="connsiteX0" fmla="*/ 0 w 7569200"/>
              <a:gd name="connsiteY0" fmla="*/ 0 h 6858000"/>
              <a:gd name="connsiteX1" fmla="*/ 7389812 w 7569200"/>
              <a:gd name="connsiteY1" fmla="*/ 0 h 6858000"/>
              <a:gd name="connsiteX2" fmla="*/ 7394575 w 7569200"/>
              <a:gd name="connsiteY2" fmla="*/ 66675 h 6858000"/>
              <a:gd name="connsiteX3" fmla="*/ 7402512 w 7569200"/>
              <a:gd name="connsiteY3" fmla="*/ 122237 h 6858000"/>
              <a:gd name="connsiteX4" fmla="*/ 7412037 w 7569200"/>
              <a:gd name="connsiteY4" fmla="*/ 174625 h 6858000"/>
              <a:gd name="connsiteX5" fmla="*/ 7427912 w 7569200"/>
              <a:gd name="connsiteY5" fmla="*/ 217487 h 6858000"/>
              <a:gd name="connsiteX6" fmla="*/ 7443787 w 7569200"/>
              <a:gd name="connsiteY6" fmla="*/ 260350 h 6858000"/>
              <a:gd name="connsiteX7" fmla="*/ 7462837 w 7569200"/>
              <a:gd name="connsiteY7" fmla="*/ 296862 h 6858000"/>
              <a:gd name="connsiteX8" fmla="*/ 7481887 w 7569200"/>
              <a:gd name="connsiteY8" fmla="*/ 334962 h 6858000"/>
              <a:gd name="connsiteX9" fmla="*/ 7499350 w 7569200"/>
              <a:gd name="connsiteY9" fmla="*/ 369887 h 6858000"/>
              <a:gd name="connsiteX10" fmla="*/ 7516812 w 7569200"/>
              <a:gd name="connsiteY10" fmla="*/ 409575 h 6858000"/>
              <a:gd name="connsiteX11" fmla="*/ 7532687 w 7569200"/>
              <a:gd name="connsiteY11" fmla="*/ 450850 h 6858000"/>
              <a:gd name="connsiteX12" fmla="*/ 7546975 w 7569200"/>
              <a:gd name="connsiteY12" fmla="*/ 496887 h 6858000"/>
              <a:gd name="connsiteX13" fmla="*/ 7558087 w 7569200"/>
              <a:gd name="connsiteY13" fmla="*/ 546100 h 6858000"/>
              <a:gd name="connsiteX14" fmla="*/ 7566025 w 7569200"/>
              <a:gd name="connsiteY14" fmla="*/ 606425 h 6858000"/>
              <a:gd name="connsiteX15" fmla="*/ 7569200 w 7569200"/>
              <a:gd name="connsiteY15" fmla="*/ 673100 h 6858000"/>
              <a:gd name="connsiteX16" fmla="*/ 7566025 w 7569200"/>
              <a:gd name="connsiteY16" fmla="*/ 744537 h 6858000"/>
              <a:gd name="connsiteX17" fmla="*/ 7558087 w 7569200"/>
              <a:gd name="connsiteY17" fmla="*/ 801687 h 6858000"/>
              <a:gd name="connsiteX18" fmla="*/ 7546975 w 7569200"/>
              <a:gd name="connsiteY18" fmla="*/ 854075 h 6858000"/>
              <a:gd name="connsiteX19" fmla="*/ 7532687 w 7569200"/>
              <a:gd name="connsiteY19" fmla="*/ 901700 h 6858000"/>
              <a:gd name="connsiteX20" fmla="*/ 7516812 w 7569200"/>
              <a:gd name="connsiteY20" fmla="*/ 942975 h 6858000"/>
              <a:gd name="connsiteX21" fmla="*/ 7497762 w 7569200"/>
              <a:gd name="connsiteY21" fmla="*/ 981075 h 6858000"/>
              <a:gd name="connsiteX22" fmla="*/ 7478712 w 7569200"/>
              <a:gd name="connsiteY22" fmla="*/ 1017587 h 6858000"/>
              <a:gd name="connsiteX23" fmla="*/ 7459662 w 7569200"/>
              <a:gd name="connsiteY23" fmla="*/ 1055687 h 6858000"/>
              <a:gd name="connsiteX24" fmla="*/ 7442200 w 7569200"/>
              <a:gd name="connsiteY24" fmla="*/ 1095375 h 6858000"/>
              <a:gd name="connsiteX25" fmla="*/ 7424737 w 7569200"/>
              <a:gd name="connsiteY25" fmla="*/ 1136650 h 6858000"/>
              <a:gd name="connsiteX26" fmla="*/ 7410450 w 7569200"/>
              <a:gd name="connsiteY26" fmla="*/ 1182687 h 6858000"/>
              <a:gd name="connsiteX27" fmla="*/ 7400925 w 7569200"/>
              <a:gd name="connsiteY27" fmla="*/ 1235075 h 6858000"/>
              <a:gd name="connsiteX28" fmla="*/ 7391400 w 7569200"/>
              <a:gd name="connsiteY28" fmla="*/ 1295400 h 6858000"/>
              <a:gd name="connsiteX29" fmla="*/ 7389812 w 7569200"/>
              <a:gd name="connsiteY29" fmla="*/ 1363662 h 6858000"/>
              <a:gd name="connsiteX30" fmla="*/ 7391400 w 7569200"/>
              <a:gd name="connsiteY30" fmla="*/ 1431925 h 6858000"/>
              <a:gd name="connsiteX31" fmla="*/ 7400925 w 7569200"/>
              <a:gd name="connsiteY31" fmla="*/ 1492250 h 6858000"/>
              <a:gd name="connsiteX32" fmla="*/ 7410450 w 7569200"/>
              <a:gd name="connsiteY32" fmla="*/ 1544637 h 6858000"/>
              <a:gd name="connsiteX33" fmla="*/ 7424737 w 7569200"/>
              <a:gd name="connsiteY33" fmla="*/ 1589087 h 6858000"/>
              <a:gd name="connsiteX34" fmla="*/ 7442200 w 7569200"/>
              <a:gd name="connsiteY34" fmla="*/ 1631950 h 6858000"/>
              <a:gd name="connsiteX35" fmla="*/ 7459662 w 7569200"/>
              <a:gd name="connsiteY35" fmla="*/ 1671637 h 6858000"/>
              <a:gd name="connsiteX36" fmla="*/ 7478712 w 7569200"/>
              <a:gd name="connsiteY36" fmla="*/ 1708150 h 6858000"/>
              <a:gd name="connsiteX37" fmla="*/ 7497762 w 7569200"/>
              <a:gd name="connsiteY37" fmla="*/ 1743075 h 6858000"/>
              <a:gd name="connsiteX38" fmla="*/ 7516812 w 7569200"/>
              <a:gd name="connsiteY38" fmla="*/ 1782762 h 6858000"/>
              <a:gd name="connsiteX39" fmla="*/ 7532687 w 7569200"/>
              <a:gd name="connsiteY39" fmla="*/ 1824037 h 6858000"/>
              <a:gd name="connsiteX40" fmla="*/ 7546975 w 7569200"/>
              <a:gd name="connsiteY40" fmla="*/ 1870075 h 6858000"/>
              <a:gd name="connsiteX41" fmla="*/ 7558087 w 7569200"/>
              <a:gd name="connsiteY41" fmla="*/ 1922462 h 6858000"/>
              <a:gd name="connsiteX42" fmla="*/ 7566025 w 7569200"/>
              <a:gd name="connsiteY42" fmla="*/ 1982787 h 6858000"/>
              <a:gd name="connsiteX43" fmla="*/ 7569200 w 7569200"/>
              <a:gd name="connsiteY43" fmla="*/ 2051050 h 6858000"/>
              <a:gd name="connsiteX44" fmla="*/ 7566025 w 7569200"/>
              <a:gd name="connsiteY44" fmla="*/ 2119312 h 6858000"/>
              <a:gd name="connsiteX45" fmla="*/ 7558087 w 7569200"/>
              <a:gd name="connsiteY45" fmla="*/ 2179637 h 6858000"/>
              <a:gd name="connsiteX46" fmla="*/ 7546975 w 7569200"/>
              <a:gd name="connsiteY46" fmla="*/ 2232025 h 6858000"/>
              <a:gd name="connsiteX47" fmla="*/ 7532687 w 7569200"/>
              <a:gd name="connsiteY47" fmla="*/ 2278062 h 6858000"/>
              <a:gd name="connsiteX48" fmla="*/ 7516812 w 7569200"/>
              <a:gd name="connsiteY48" fmla="*/ 2319337 h 6858000"/>
              <a:gd name="connsiteX49" fmla="*/ 7497762 w 7569200"/>
              <a:gd name="connsiteY49" fmla="*/ 2359025 h 6858000"/>
              <a:gd name="connsiteX50" fmla="*/ 7478712 w 7569200"/>
              <a:gd name="connsiteY50" fmla="*/ 2395537 h 6858000"/>
              <a:gd name="connsiteX51" fmla="*/ 7459662 w 7569200"/>
              <a:gd name="connsiteY51" fmla="*/ 2433637 h 6858000"/>
              <a:gd name="connsiteX52" fmla="*/ 7442200 w 7569200"/>
              <a:gd name="connsiteY52" fmla="*/ 2471737 h 6858000"/>
              <a:gd name="connsiteX53" fmla="*/ 7424737 w 7569200"/>
              <a:gd name="connsiteY53" fmla="*/ 2513012 h 6858000"/>
              <a:gd name="connsiteX54" fmla="*/ 7410450 w 7569200"/>
              <a:gd name="connsiteY54" fmla="*/ 2560637 h 6858000"/>
              <a:gd name="connsiteX55" fmla="*/ 7400925 w 7569200"/>
              <a:gd name="connsiteY55" fmla="*/ 2613025 h 6858000"/>
              <a:gd name="connsiteX56" fmla="*/ 7391400 w 7569200"/>
              <a:gd name="connsiteY56" fmla="*/ 2671762 h 6858000"/>
              <a:gd name="connsiteX57" fmla="*/ 7389812 w 7569200"/>
              <a:gd name="connsiteY57" fmla="*/ 2741612 h 6858000"/>
              <a:gd name="connsiteX58" fmla="*/ 7391400 w 7569200"/>
              <a:gd name="connsiteY58" fmla="*/ 2809875 h 6858000"/>
              <a:gd name="connsiteX59" fmla="*/ 7400925 w 7569200"/>
              <a:gd name="connsiteY59" fmla="*/ 2868612 h 6858000"/>
              <a:gd name="connsiteX60" fmla="*/ 7410450 w 7569200"/>
              <a:gd name="connsiteY60" fmla="*/ 2922587 h 6858000"/>
              <a:gd name="connsiteX61" fmla="*/ 7424737 w 7569200"/>
              <a:gd name="connsiteY61" fmla="*/ 2967037 h 6858000"/>
              <a:gd name="connsiteX62" fmla="*/ 7442200 w 7569200"/>
              <a:gd name="connsiteY62" fmla="*/ 3009900 h 6858000"/>
              <a:gd name="connsiteX63" fmla="*/ 7459662 w 7569200"/>
              <a:gd name="connsiteY63" fmla="*/ 3046412 h 6858000"/>
              <a:gd name="connsiteX64" fmla="*/ 7478712 w 7569200"/>
              <a:gd name="connsiteY64" fmla="*/ 3084512 h 6858000"/>
              <a:gd name="connsiteX65" fmla="*/ 7497762 w 7569200"/>
              <a:gd name="connsiteY65" fmla="*/ 3121025 h 6858000"/>
              <a:gd name="connsiteX66" fmla="*/ 7516812 w 7569200"/>
              <a:gd name="connsiteY66" fmla="*/ 3160712 h 6858000"/>
              <a:gd name="connsiteX67" fmla="*/ 7532687 w 7569200"/>
              <a:gd name="connsiteY67" fmla="*/ 3201987 h 6858000"/>
              <a:gd name="connsiteX68" fmla="*/ 7546975 w 7569200"/>
              <a:gd name="connsiteY68" fmla="*/ 3248025 h 6858000"/>
              <a:gd name="connsiteX69" fmla="*/ 7558087 w 7569200"/>
              <a:gd name="connsiteY69" fmla="*/ 3300412 h 6858000"/>
              <a:gd name="connsiteX70" fmla="*/ 7566025 w 7569200"/>
              <a:gd name="connsiteY70" fmla="*/ 3360737 h 6858000"/>
              <a:gd name="connsiteX71" fmla="*/ 7569200 w 7569200"/>
              <a:gd name="connsiteY71" fmla="*/ 3427412 h 6858000"/>
              <a:gd name="connsiteX72" fmla="*/ 7566025 w 7569200"/>
              <a:gd name="connsiteY72" fmla="*/ 3497262 h 6858000"/>
              <a:gd name="connsiteX73" fmla="*/ 7558087 w 7569200"/>
              <a:gd name="connsiteY73" fmla="*/ 3557587 h 6858000"/>
              <a:gd name="connsiteX74" fmla="*/ 7546975 w 7569200"/>
              <a:gd name="connsiteY74" fmla="*/ 3609975 h 6858000"/>
              <a:gd name="connsiteX75" fmla="*/ 7532687 w 7569200"/>
              <a:gd name="connsiteY75" fmla="*/ 3656012 h 6858000"/>
              <a:gd name="connsiteX76" fmla="*/ 7516812 w 7569200"/>
              <a:gd name="connsiteY76" fmla="*/ 3697287 h 6858000"/>
              <a:gd name="connsiteX77" fmla="*/ 7497762 w 7569200"/>
              <a:gd name="connsiteY77" fmla="*/ 3736975 h 6858000"/>
              <a:gd name="connsiteX78" fmla="*/ 7459662 w 7569200"/>
              <a:gd name="connsiteY78" fmla="*/ 3811587 h 6858000"/>
              <a:gd name="connsiteX79" fmla="*/ 7442200 w 7569200"/>
              <a:gd name="connsiteY79" fmla="*/ 3848100 h 6858000"/>
              <a:gd name="connsiteX80" fmla="*/ 7424737 w 7569200"/>
              <a:gd name="connsiteY80" fmla="*/ 3890962 h 6858000"/>
              <a:gd name="connsiteX81" fmla="*/ 7410450 w 7569200"/>
              <a:gd name="connsiteY81" fmla="*/ 3935412 h 6858000"/>
              <a:gd name="connsiteX82" fmla="*/ 7400925 w 7569200"/>
              <a:gd name="connsiteY82" fmla="*/ 3987800 h 6858000"/>
              <a:gd name="connsiteX83" fmla="*/ 7391400 w 7569200"/>
              <a:gd name="connsiteY83" fmla="*/ 4048125 h 6858000"/>
              <a:gd name="connsiteX84" fmla="*/ 7389812 w 7569200"/>
              <a:gd name="connsiteY84" fmla="*/ 4116387 h 6858000"/>
              <a:gd name="connsiteX85" fmla="*/ 7391400 w 7569200"/>
              <a:gd name="connsiteY85" fmla="*/ 4186237 h 6858000"/>
              <a:gd name="connsiteX86" fmla="*/ 7400925 w 7569200"/>
              <a:gd name="connsiteY86" fmla="*/ 4244975 h 6858000"/>
              <a:gd name="connsiteX87" fmla="*/ 7410450 w 7569200"/>
              <a:gd name="connsiteY87" fmla="*/ 4297362 h 6858000"/>
              <a:gd name="connsiteX88" fmla="*/ 7424737 w 7569200"/>
              <a:gd name="connsiteY88" fmla="*/ 4343400 h 6858000"/>
              <a:gd name="connsiteX89" fmla="*/ 7442200 w 7569200"/>
              <a:gd name="connsiteY89" fmla="*/ 4386262 h 6858000"/>
              <a:gd name="connsiteX90" fmla="*/ 7459662 w 7569200"/>
              <a:gd name="connsiteY90" fmla="*/ 4424362 h 6858000"/>
              <a:gd name="connsiteX91" fmla="*/ 7497762 w 7569200"/>
              <a:gd name="connsiteY91" fmla="*/ 4498975 h 6858000"/>
              <a:gd name="connsiteX92" fmla="*/ 7516812 w 7569200"/>
              <a:gd name="connsiteY92" fmla="*/ 4537075 h 6858000"/>
              <a:gd name="connsiteX93" fmla="*/ 7532687 w 7569200"/>
              <a:gd name="connsiteY93" fmla="*/ 4579937 h 6858000"/>
              <a:gd name="connsiteX94" fmla="*/ 7546975 w 7569200"/>
              <a:gd name="connsiteY94" fmla="*/ 4625975 h 6858000"/>
              <a:gd name="connsiteX95" fmla="*/ 7558087 w 7569200"/>
              <a:gd name="connsiteY95" fmla="*/ 4678362 h 6858000"/>
              <a:gd name="connsiteX96" fmla="*/ 7566025 w 7569200"/>
              <a:gd name="connsiteY96" fmla="*/ 4738687 h 6858000"/>
              <a:gd name="connsiteX97" fmla="*/ 7569200 w 7569200"/>
              <a:gd name="connsiteY97" fmla="*/ 4806950 h 6858000"/>
              <a:gd name="connsiteX98" fmla="*/ 7566025 w 7569200"/>
              <a:gd name="connsiteY98" fmla="*/ 4875212 h 6858000"/>
              <a:gd name="connsiteX99" fmla="*/ 7558087 w 7569200"/>
              <a:gd name="connsiteY99" fmla="*/ 4935537 h 6858000"/>
              <a:gd name="connsiteX100" fmla="*/ 7546975 w 7569200"/>
              <a:gd name="connsiteY100" fmla="*/ 4987925 h 6858000"/>
              <a:gd name="connsiteX101" fmla="*/ 7532687 w 7569200"/>
              <a:gd name="connsiteY101" fmla="*/ 5033962 h 6858000"/>
              <a:gd name="connsiteX102" fmla="*/ 7516812 w 7569200"/>
              <a:gd name="connsiteY102" fmla="*/ 5075237 h 6858000"/>
              <a:gd name="connsiteX103" fmla="*/ 7497762 w 7569200"/>
              <a:gd name="connsiteY103" fmla="*/ 5114925 h 6858000"/>
              <a:gd name="connsiteX104" fmla="*/ 7478712 w 7569200"/>
              <a:gd name="connsiteY104" fmla="*/ 5149850 h 6858000"/>
              <a:gd name="connsiteX105" fmla="*/ 7459662 w 7569200"/>
              <a:gd name="connsiteY105" fmla="*/ 5186362 h 6858000"/>
              <a:gd name="connsiteX106" fmla="*/ 7442200 w 7569200"/>
              <a:gd name="connsiteY106" fmla="*/ 5226050 h 6858000"/>
              <a:gd name="connsiteX107" fmla="*/ 7424737 w 7569200"/>
              <a:gd name="connsiteY107" fmla="*/ 5268912 h 6858000"/>
              <a:gd name="connsiteX108" fmla="*/ 7410450 w 7569200"/>
              <a:gd name="connsiteY108" fmla="*/ 5313362 h 6858000"/>
              <a:gd name="connsiteX109" fmla="*/ 7400925 w 7569200"/>
              <a:gd name="connsiteY109" fmla="*/ 5365750 h 6858000"/>
              <a:gd name="connsiteX110" fmla="*/ 7391400 w 7569200"/>
              <a:gd name="connsiteY110" fmla="*/ 5426075 h 6858000"/>
              <a:gd name="connsiteX111" fmla="*/ 7389812 w 7569200"/>
              <a:gd name="connsiteY111" fmla="*/ 5494337 h 6858000"/>
              <a:gd name="connsiteX112" fmla="*/ 7391400 w 7569200"/>
              <a:gd name="connsiteY112" fmla="*/ 5562600 h 6858000"/>
              <a:gd name="connsiteX113" fmla="*/ 7400925 w 7569200"/>
              <a:gd name="connsiteY113" fmla="*/ 5622925 h 6858000"/>
              <a:gd name="connsiteX114" fmla="*/ 7410450 w 7569200"/>
              <a:gd name="connsiteY114" fmla="*/ 5675312 h 6858000"/>
              <a:gd name="connsiteX115" fmla="*/ 7424737 w 7569200"/>
              <a:gd name="connsiteY115" fmla="*/ 5721350 h 6858000"/>
              <a:gd name="connsiteX116" fmla="*/ 7442200 w 7569200"/>
              <a:gd name="connsiteY116" fmla="*/ 5762625 h 6858000"/>
              <a:gd name="connsiteX117" fmla="*/ 7459662 w 7569200"/>
              <a:gd name="connsiteY117" fmla="*/ 5802312 h 6858000"/>
              <a:gd name="connsiteX118" fmla="*/ 7478712 w 7569200"/>
              <a:gd name="connsiteY118" fmla="*/ 5840412 h 6858000"/>
              <a:gd name="connsiteX119" fmla="*/ 7497762 w 7569200"/>
              <a:gd name="connsiteY119" fmla="*/ 5876925 h 6858000"/>
              <a:gd name="connsiteX120" fmla="*/ 7516812 w 7569200"/>
              <a:gd name="connsiteY120" fmla="*/ 5915025 h 6858000"/>
              <a:gd name="connsiteX121" fmla="*/ 7532687 w 7569200"/>
              <a:gd name="connsiteY121" fmla="*/ 5956300 h 6858000"/>
              <a:gd name="connsiteX122" fmla="*/ 7546975 w 7569200"/>
              <a:gd name="connsiteY122" fmla="*/ 6003925 h 6858000"/>
              <a:gd name="connsiteX123" fmla="*/ 7558087 w 7569200"/>
              <a:gd name="connsiteY123" fmla="*/ 6056312 h 6858000"/>
              <a:gd name="connsiteX124" fmla="*/ 7566025 w 7569200"/>
              <a:gd name="connsiteY124" fmla="*/ 6113462 h 6858000"/>
              <a:gd name="connsiteX125" fmla="*/ 7569200 w 7569200"/>
              <a:gd name="connsiteY125" fmla="*/ 6183312 h 6858000"/>
              <a:gd name="connsiteX126" fmla="*/ 7566025 w 7569200"/>
              <a:gd name="connsiteY126" fmla="*/ 6251575 h 6858000"/>
              <a:gd name="connsiteX127" fmla="*/ 7558087 w 7569200"/>
              <a:gd name="connsiteY127" fmla="*/ 6311900 h 6858000"/>
              <a:gd name="connsiteX128" fmla="*/ 7546975 w 7569200"/>
              <a:gd name="connsiteY128" fmla="*/ 6361112 h 6858000"/>
              <a:gd name="connsiteX129" fmla="*/ 7532687 w 7569200"/>
              <a:gd name="connsiteY129" fmla="*/ 6407150 h 6858000"/>
              <a:gd name="connsiteX130" fmla="*/ 7516812 w 7569200"/>
              <a:gd name="connsiteY130" fmla="*/ 6448425 h 6858000"/>
              <a:gd name="connsiteX131" fmla="*/ 7499350 w 7569200"/>
              <a:gd name="connsiteY131" fmla="*/ 6488112 h 6858000"/>
              <a:gd name="connsiteX132" fmla="*/ 7481887 w 7569200"/>
              <a:gd name="connsiteY132" fmla="*/ 6523037 h 6858000"/>
              <a:gd name="connsiteX133" fmla="*/ 7462837 w 7569200"/>
              <a:gd name="connsiteY133" fmla="*/ 6561137 h 6858000"/>
              <a:gd name="connsiteX134" fmla="*/ 7443787 w 7569200"/>
              <a:gd name="connsiteY134" fmla="*/ 6597650 h 6858000"/>
              <a:gd name="connsiteX135" fmla="*/ 7427912 w 7569200"/>
              <a:gd name="connsiteY135" fmla="*/ 6640512 h 6858000"/>
              <a:gd name="connsiteX136" fmla="*/ 7412037 w 7569200"/>
              <a:gd name="connsiteY136" fmla="*/ 6683375 h 6858000"/>
              <a:gd name="connsiteX137" fmla="*/ 7402512 w 7569200"/>
              <a:gd name="connsiteY137" fmla="*/ 6735762 h 6858000"/>
              <a:gd name="connsiteX138" fmla="*/ 7394575 w 7569200"/>
              <a:gd name="connsiteY138" fmla="*/ 6791325 h 6858000"/>
              <a:gd name="connsiteX139" fmla="*/ 7389812 w 7569200"/>
              <a:gd name="connsiteY139" fmla="*/ 6858000 h 6858000"/>
              <a:gd name="connsiteX140" fmla="*/ 0 w 7569200"/>
              <a:gd name="connsiteY140" fmla="*/ 6858000 h 6858000"/>
              <a:gd name="connsiteX141" fmla="*/ 0 w 7569200"/>
              <a:gd name="connsiteY14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7569200" h="6858000">
                <a:moveTo>
                  <a:pt x="0" y="0"/>
                </a:moveTo>
                <a:lnTo>
                  <a:pt x="7389812" y="0"/>
                </a:lnTo>
                <a:lnTo>
                  <a:pt x="7394575" y="66675"/>
                </a:lnTo>
                <a:lnTo>
                  <a:pt x="7402512" y="122237"/>
                </a:lnTo>
                <a:lnTo>
                  <a:pt x="7412037" y="174625"/>
                </a:lnTo>
                <a:lnTo>
                  <a:pt x="7427912" y="217487"/>
                </a:lnTo>
                <a:lnTo>
                  <a:pt x="7443787" y="260350"/>
                </a:lnTo>
                <a:lnTo>
                  <a:pt x="7462837" y="296862"/>
                </a:lnTo>
                <a:lnTo>
                  <a:pt x="7481887" y="334962"/>
                </a:lnTo>
                <a:lnTo>
                  <a:pt x="7499350" y="369887"/>
                </a:lnTo>
                <a:lnTo>
                  <a:pt x="7516812" y="409575"/>
                </a:lnTo>
                <a:lnTo>
                  <a:pt x="7532687" y="450850"/>
                </a:lnTo>
                <a:lnTo>
                  <a:pt x="7546975" y="496887"/>
                </a:lnTo>
                <a:lnTo>
                  <a:pt x="7558087" y="546100"/>
                </a:lnTo>
                <a:lnTo>
                  <a:pt x="7566025" y="606425"/>
                </a:lnTo>
                <a:lnTo>
                  <a:pt x="7569200" y="673100"/>
                </a:lnTo>
                <a:lnTo>
                  <a:pt x="7566025" y="744537"/>
                </a:lnTo>
                <a:lnTo>
                  <a:pt x="7558087" y="801687"/>
                </a:lnTo>
                <a:lnTo>
                  <a:pt x="7546975" y="854075"/>
                </a:lnTo>
                <a:lnTo>
                  <a:pt x="7532687" y="901700"/>
                </a:lnTo>
                <a:lnTo>
                  <a:pt x="7516812" y="942975"/>
                </a:lnTo>
                <a:lnTo>
                  <a:pt x="7497762" y="981075"/>
                </a:lnTo>
                <a:lnTo>
                  <a:pt x="7478712" y="1017587"/>
                </a:lnTo>
                <a:lnTo>
                  <a:pt x="7459662" y="1055687"/>
                </a:lnTo>
                <a:lnTo>
                  <a:pt x="7442200" y="1095375"/>
                </a:lnTo>
                <a:lnTo>
                  <a:pt x="7424737" y="1136650"/>
                </a:lnTo>
                <a:lnTo>
                  <a:pt x="7410450" y="1182687"/>
                </a:lnTo>
                <a:lnTo>
                  <a:pt x="7400925" y="1235075"/>
                </a:lnTo>
                <a:lnTo>
                  <a:pt x="7391400" y="1295400"/>
                </a:lnTo>
                <a:lnTo>
                  <a:pt x="7389812" y="1363662"/>
                </a:lnTo>
                <a:lnTo>
                  <a:pt x="7391400" y="1431925"/>
                </a:lnTo>
                <a:lnTo>
                  <a:pt x="7400925" y="1492250"/>
                </a:lnTo>
                <a:lnTo>
                  <a:pt x="7410450" y="1544637"/>
                </a:lnTo>
                <a:lnTo>
                  <a:pt x="7424737" y="1589087"/>
                </a:lnTo>
                <a:lnTo>
                  <a:pt x="7442200" y="1631950"/>
                </a:lnTo>
                <a:lnTo>
                  <a:pt x="7459662" y="1671637"/>
                </a:lnTo>
                <a:lnTo>
                  <a:pt x="7478712" y="1708150"/>
                </a:lnTo>
                <a:lnTo>
                  <a:pt x="7497762" y="1743075"/>
                </a:lnTo>
                <a:lnTo>
                  <a:pt x="7516812" y="1782762"/>
                </a:lnTo>
                <a:lnTo>
                  <a:pt x="7532687" y="1824037"/>
                </a:lnTo>
                <a:lnTo>
                  <a:pt x="7546975" y="1870075"/>
                </a:lnTo>
                <a:lnTo>
                  <a:pt x="7558087" y="1922462"/>
                </a:lnTo>
                <a:lnTo>
                  <a:pt x="7566025" y="1982787"/>
                </a:lnTo>
                <a:lnTo>
                  <a:pt x="7569200" y="2051050"/>
                </a:lnTo>
                <a:lnTo>
                  <a:pt x="7566025" y="2119312"/>
                </a:lnTo>
                <a:lnTo>
                  <a:pt x="7558087" y="2179637"/>
                </a:lnTo>
                <a:lnTo>
                  <a:pt x="7546975" y="2232025"/>
                </a:lnTo>
                <a:lnTo>
                  <a:pt x="7532687" y="2278062"/>
                </a:lnTo>
                <a:lnTo>
                  <a:pt x="7516812" y="2319337"/>
                </a:lnTo>
                <a:lnTo>
                  <a:pt x="7497762" y="2359025"/>
                </a:lnTo>
                <a:lnTo>
                  <a:pt x="7478712" y="2395537"/>
                </a:lnTo>
                <a:lnTo>
                  <a:pt x="7459662" y="2433637"/>
                </a:lnTo>
                <a:lnTo>
                  <a:pt x="7442200" y="2471737"/>
                </a:lnTo>
                <a:lnTo>
                  <a:pt x="7424737" y="2513012"/>
                </a:lnTo>
                <a:lnTo>
                  <a:pt x="7410450" y="2560637"/>
                </a:lnTo>
                <a:lnTo>
                  <a:pt x="7400925" y="2613025"/>
                </a:lnTo>
                <a:lnTo>
                  <a:pt x="7391400" y="2671762"/>
                </a:lnTo>
                <a:lnTo>
                  <a:pt x="7389812" y="2741612"/>
                </a:lnTo>
                <a:lnTo>
                  <a:pt x="7391400" y="2809875"/>
                </a:lnTo>
                <a:lnTo>
                  <a:pt x="7400925" y="2868612"/>
                </a:lnTo>
                <a:lnTo>
                  <a:pt x="7410450" y="2922587"/>
                </a:lnTo>
                <a:lnTo>
                  <a:pt x="7424737" y="2967037"/>
                </a:lnTo>
                <a:lnTo>
                  <a:pt x="7442200" y="3009900"/>
                </a:lnTo>
                <a:lnTo>
                  <a:pt x="7459662" y="3046412"/>
                </a:lnTo>
                <a:lnTo>
                  <a:pt x="7478712" y="3084512"/>
                </a:lnTo>
                <a:lnTo>
                  <a:pt x="7497762" y="3121025"/>
                </a:lnTo>
                <a:lnTo>
                  <a:pt x="7516812" y="3160712"/>
                </a:lnTo>
                <a:lnTo>
                  <a:pt x="7532687" y="3201987"/>
                </a:lnTo>
                <a:lnTo>
                  <a:pt x="7546975" y="3248025"/>
                </a:lnTo>
                <a:lnTo>
                  <a:pt x="7558087" y="3300412"/>
                </a:lnTo>
                <a:lnTo>
                  <a:pt x="7566025" y="3360737"/>
                </a:lnTo>
                <a:lnTo>
                  <a:pt x="7569200" y="3427412"/>
                </a:lnTo>
                <a:lnTo>
                  <a:pt x="7566025" y="3497262"/>
                </a:lnTo>
                <a:lnTo>
                  <a:pt x="7558087" y="3557587"/>
                </a:lnTo>
                <a:lnTo>
                  <a:pt x="7546975" y="3609975"/>
                </a:lnTo>
                <a:lnTo>
                  <a:pt x="7532687" y="3656012"/>
                </a:lnTo>
                <a:lnTo>
                  <a:pt x="7516812" y="3697287"/>
                </a:lnTo>
                <a:lnTo>
                  <a:pt x="7497762" y="3736975"/>
                </a:lnTo>
                <a:lnTo>
                  <a:pt x="7459662" y="3811587"/>
                </a:lnTo>
                <a:lnTo>
                  <a:pt x="7442200" y="3848100"/>
                </a:lnTo>
                <a:lnTo>
                  <a:pt x="7424737" y="3890962"/>
                </a:lnTo>
                <a:lnTo>
                  <a:pt x="7410450" y="3935412"/>
                </a:lnTo>
                <a:lnTo>
                  <a:pt x="7400925" y="3987800"/>
                </a:lnTo>
                <a:lnTo>
                  <a:pt x="7391400" y="4048125"/>
                </a:lnTo>
                <a:lnTo>
                  <a:pt x="7389812" y="4116387"/>
                </a:lnTo>
                <a:lnTo>
                  <a:pt x="7391400" y="4186237"/>
                </a:lnTo>
                <a:lnTo>
                  <a:pt x="7400925" y="4244975"/>
                </a:lnTo>
                <a:lnTo>
                  <a:pt x="7410450" y="4297362"/>
                </a:lnTo>
                <a:lnTo>
                  <a:pt x="7424737" y="4343400"/>
                </a:lnTo>
                <a:lnTo>
                  <a:pt x="7442200" y="4386262"/>
                </a:lnTo>
                <a:lnTo>
                  <a:pt x="7459662" y="4424362"/>
                </a:lnTo>
                <a:lnTo>
                  <a:pt x="7497762" y="4498975"/>
                </a:lnTo>
                <a:lnTo>
                  <a:pt x="7516812" y="4537075"/>
                </a:lnTo>
                <a:lnTo>
                  <a:pt x="7532687" y="4579937"/>
                </a:lnTo>
                <a:lnTo>
                  <a:pt x="7546975" y="4625975"/>
                </a:lnTo>
                <a:lnTo>
                  <a:pt x="7558087" y="4678362"/>
                </a:lnTo>
                <a:lnTo>
                  <a:pt x="7566025" y="4738687"/>
                </a:lnTo>
                <a:lnTo>
                  <a:pt x="7569200" y="4806950"/>
                </a:lnTo>
                <a:lnTo>
                  <a:pt x="7566025" y="4875212"/>
                </a:lnTo>
                <a:lnTo>
                  <a:pt x="7558087" y="4935537"/>
                </a:lnTo>
                <a:lnTo>
                  <a:pt x="7546975" y="4987925"/>
                </a:lnTo>
                <a:lnTo>
                  <a:pt x="7532687" y="5033962"/>
                </a:lnTo>
                <a:lnTo>
                  <a:pt x="7516812" y="5075237"/>
                </a:lnTo>
                <a:lnTo>
                  <a:pt x="7497762" y="5114925"/>
                </a:lnTo>
                <a:lnTo>
                  <a:pt x="7478712" y="5149850"/>
                </a:lnTo>
                <a:lnTo>
                  <a:pt x="7459662" y="5186362"/>
                </a:lnTo>
                <a:lnTo>
                  <a:pt x="7442200" y="5226050"/>
                </a:lnTo>
                <a:lnTo>
                  <a:pt x="7424737" y="5268912"/>
                </a:lnTo>
                <a:lnTo>
                  <a:pt x="7410450" y="5313362"/>
                </a:lnTo>
                <a:lnTo>
                  <a:pt x="7400925" y="5365750"/>
                </a:lnTo>
                <a:lnTo>
                  <a:pt x="7391400" y="5426075"/>
                </a:lnTo>
                <a:lnTo>
                  <a:pt x="7389812" y="5494337"/>
                </a:lnTo>
                <a:lnTo>
                  <a:pt x="7391400" y="5562600"/>
                </a:lnTo>
                <a:lnTo>
                  <a:pt x="7400925" y="5622925"/>
                </a:lnTo>
                <a:lnTo>
                  <a:pt x="7410450" y="5675312"/>
                </a:lnTo>
                <a:lnTo>
                  <a:pt x="7424737" y="5721350"/>
                </a:lnTo>
                <a:lnTo>
                  <a:pt x="7442200" y="5762625"/>
                </a:lnTo>
                <a:lnTo>
                  <a:pt x="7459662" y="5802312"/>
                </a:lnTo>
                <a:lnTo>
                  <a:pt x="7478712" y="5840412"/>
                </a:lnTo>
                <a:lnTo>
                  <a:pt x="7497762" y="5876925"/>
                </a:lnTo>
                <a:lnTo>
                  <a:pt x="7516812" y="5915025"/>
                </a:lnTo>
                <a:lnTo>
                  <a:pt x="7532687" y="5956300"/>
                </a:lnTo>
                <a:lnTo>
                  <a:pt x="7546975" y="6003925"/>
                </a:lnTo>
                <a:lnTo>
                  <a:pt x="7558087" y="6056312"/>
                </a:lnTo>
                <a:lnTo>
                  <a:pt x="7566025" y="6113462"/>
                </a:lnTo>
                <a:lnTo>
                  <a:pt x="7569200" y="6183312"/>
                </a:lnTo>
                <a:lnTo>
                  <a:pt x="7566025" y="6251575"/>
                </a:lnTo>
                <a:lnTo>
                  <a:pt x="7558087" y="6311900"/>
                </a:lnTo>
                <a:lnTo>
                  <a:pt x="7546975" y="6361112"/>
                </a:lnTo>
                <a:lnTo>
                  <a:pt x="7532687" y="6407150"/>
                </a:lnTo>
                <a:lnTo>
                  <a:pt x="7516812" y="6448425"/>
                </a:lnTo>
                <a:lnTo>
                  <a:pt x="7499350" y="6488112"/>
                </a:lnTo>
                <a:lnTo>
                  <a:pt x="7481887" y="6523037"/>
                </a:lnTo>
                <a:lnTo>
                  <a:pt x="7462837" y="6561137"/>
                </a:lnTo>
                <a:lnTo>
                  <a:pt x="7443787" y="6597650"/>
                </a:lnTo>
                <a:lnTo>
                  <a:pt x="7427912" y="6640512"/>
                </a:lnTo>
                <a:lnTo>
                  <a:pt x="7412037" y="6683375"/>
                </a:lnTo>
                <a:lnTo>
                  <a:pt x="7402512" y="6735762"/>
                </a:lnTo>
                <a:lnTo>
                  <a:pt x="7394575" y="6791325"/>
                </a:lnTo>
                <a:lnTo>
                  <a:pt x="7389812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sl-SI"/>
          </a:p>
        </p:txBody>
      </p:sp>
      <p:sp>
        <p:nvSpPr>
          <p:cNvPr id="6" name="Naslov 5">
            <a:extLst>
              <a:ext uri="{FF2B5EF4-FFF2-40B4-BE49-F238E27FC236}">
                <a16:creationId xmlns:a16="http://schemas.microsoft.com/office/drawing/2014/main" id="{D58DB492-C5A0-1EA7-DCC0-25C2B47F7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144" y="484631"/>
            <a:ext cx="6340519" cy="1638469"/>
          </a:xfrm>
        </p:spPr>
        <p:txBody>
          <a:bodyPr>
            <a:normAutofit fontScale="90000"/>
          </a:bodyPr>
          <a:lstStyle/>
          <a:p>
            <a:r>
              <a:rPr lang="sl-SI" sz="2800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Douglas stuart: </a:t>
            </a:r>
            <a:r>
              <a:rPr lang="sl-SI" sz="2800" b="1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shuggie bain</a:t>
            </a:r>
            <a:br>
              <a:rPr lang="sl-SI" sz="2800" b="1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sl-SI" sz="2200" b="1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sl-SI" sz="2200" cap="none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Prevedla: Jerca Kos</a:t>
            </a:r>
            <a:br>
              <a:rPr lang="sl-SI" sz="2200" cap="none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sl-SI" sz="2200" cap="none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Uredila: Darja Marinšek</a:t>
            </a:r>
            <a:br>
              <a:rPr lang="sl-SI" sz="2200" cap="none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sl-SI" sz="2200" cap="none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Jezikovno pregledala: Meta </a:t>
            </a:r>
            <a:r>
              <a:rPr lang="sl-SI" sz="2200" cap="none" dirty="0" err="1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Matjačič</a:t>
            </a:r>
            <a:endParaRPr lang="sl-SI" sz="2200" b="1" dirty="0">
              <a:solidFill>
                <a:schemeClr val="accent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2F5074D-2B0A-40BB-B69E-C08F65EC3C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l-SI"/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0A27468D-74EF-40D3-50CD-A4DC25B902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051" y="2443142"/>
            <a:ext cx="6477721" cy="393022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l-SI" dirty="0">
              <a:solidFill>
                <a:schemeClr val="accent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l-SI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Literarne osebe v romanu </a:t>
            </a:r>
            <a:r>
              <a:rPr lang="sl-SI" dirty="0">
                <a:solidFill>
                  <a:schemeClr val="accent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 </a:t>
            </a:r>
            <a:r>
              <a:rPr lang="sl-SI" b="1" dirty="0">
                <a:solidFill>
                  <a:schemeClr val="accent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jezikovno močno razslojene</a:t>
            </a:r>
            <a:r>
              <a:rPr lang="sl-SI" dirty="0">
                <a:solidFill>
                  <a:schemeClr val="accent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0" indent="0">
              <a:buNone/>
            </a:pPr>
            <a:r>
              <a:rPr lang="sl-SI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‒ zborna angleščina,</a:t>
            </a:r>
          </a:p>
          <a:p>
            <a:pPr marL="0" indent="0">
              <a:buNone/>
            </a:pPr>
            <a:r>
              <a:rPr lang="sl-SI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‒ pogovorni jezik,</a:t>
            </a:r>
          </a:p>
          <a:p>
            <a:pPr marL="0" indent="0">
              <a:buNone/>
            </a:pPr>
            <a:r>
              <a:rPr lang="sl-SI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‒ </a:t>
            </a:r>
            <a:r>
              <a:rPr lang="sl-SI" b="1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zelo nizek jezikovni register</a:t>
            </a:r>
            <a:r>
              <a:rPr lang="sl-SI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govorica glasgowskega revnega delavskega okolja v 80. letih prejšnjega stoletja.</a:t>
            </a:r>
          </a:p>
          <a:p>
            <a:pPr marL="0" indent="0">
              <a:buNone/>
            </a:pPr>
            <a:endParaRPr lang="sl-SI" dirty="0">
              <a:solidFill>
                <a:schemeClr val="accent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l-SI" b="1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Kako jezikovno razslojenost prenesti v slovenščino?</a:t>
            </a:r>
            <a:endParaRPr lang="sl-SI" b="1" dirty="0">
              <a:solidFill>
                <a:schemeClr val="accent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2" name="Slika 11">
            <a:extLst>
              <a:ext uri="{FF2B5EF4-FFF2-40B4-BE49-F238E27FC236}">
                <a16:creationId xmlns:a16="http://schemas.microsoft.com/office/drawing/2014/main" id="{B41D0656-E731-EEB4-44B1-FA6E3D221E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8050787" y="2523996"/>
            <a:ext cx="3656581" cy="1810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6522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6449842-BC7D-44A5-D533-2EAEC2B7D8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54D733EC-1DDE-22DA-32F2-96F2E0BB9F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9" name="Freeform 10">
            <a:extLst>
              <a:ext uri="{FF2B5EF4-FFF2-40B4-BE49-F238E27FC236}">
                <a16:creationId xmlns:a16="http://schemas.microsoft.com/office/drawing/2014/main" id="{784C5296-8769-5758-B0F6-D3922AD96D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7569200" cy="6858000"/>
          </a:xfrm>
          <a:custGeom>
            <a:avLst/>
            <a:gdLst>
              <a:gd name="connsiteX0" fmla="*/ 0 w 7569200"/>
              <a:gd name="connsiteY0" fmla="*/ 0 h 6858000"/>
              <a:gd name="connsiteX1" fmla="*/ 7389812 w 7569200"/>
              <a:gd name="connsiteY1" fmla="*/ 0 h 6858000"/>
              <a:gd name="connsiteX2" fmla="*/ 7394575 w 7569200"/>
              <a:gd name="connsiteY2" fmla="*/ 66675 h 6858000"/>
              <a:gd name="connsiteX3" fmla="*/ 7402512 w 7569200"/>
              <a:gd name="connsiteY3" fmla="*/ 122237 h 6858000"/>
              <a:gd name="connsiteX4" fmla="*/ 7412037 w 7569200"/>
              <a:gd name="connsiteY4" fmla="*/ 174625 h 6858000"/>
              <a:gd name="connsiteX5" fmla="*/ 7427912 w 7569200"/>
              <a:gd name="connsiteY5" fmla="*/ 217487 h 6858000"/>
              <a:gd name="connsiteX6" fmla="*/ 7443787 w 7569200"/>
              <a:gd name="connsiteY6" fmla="*/ 260350 h 6858000"/>
              <a:gd name="connsiteX7" fmla="*/ 7462837 w 7569200"/>
              <a:gd name="connsiteY7" fmla="*/ 296862 h 6858000"/>
              <a:gd name="connsiteX8" fmla="*/ 7481887 w 7569200"/>
              <a:gd name="connsiteY8" fmla="*/ 334962 h 6858000"/>
              <a:gd name="connsiteX9" fmla="*/ 7499350 w 7569200"/>
              <a:gd name="connsiteY9" fmla="*/ 369887 h 6858000"/>
              <a:gd name="connsiteX10" fmla="*/ 7516812 w 7569200"/>
              <a:gd name="connsiteY10" fmla="*/ 409575 h 6858000"/>
              <a:gd name="connsiteX11" fmla="*/ 7532687 w 7569200"/>
              <a:gd name="connsiteY11" fmla="*/ 450850 h 6858000"/>
              <a:gd name="connsiteX12" fmla="*/ 7546975 w 7569200"/>
              <a:gd name="connsiteY12" fmla="*/ 496887 h 6858000"/>
              <a:gd name="connsiteX13" fmla="*/ 7558087 w 7569200"/>
              <a:gd name="connsiteY13" fmla="*/ 546100 h 6858000"/>
              <a:gd name="connsiteX14" fmla="*/ 7566025 w 7569200"/>
              <a:gd name="connsiteY14" fmla="*/ 606425 h 6858000"/>
              <a:gd name="connsiteX15" fmla="*/ 7569200 w 7569200"/>
              <a:gd name="connsiteY15" fmla="*/ 673100 h 6858000"/>
              <a:gd name="connsiteX16" fmla="*/ 7566025 w 7569200"/>
              <a:gd name="connsiteY16" fmla="*/ 744537 h 6858000"/>
              <a:gd name="connsiteX17" fmla="*/ 7558087 w 7569200"/>
              <a:gd name="connsiteY17" fmla="*/ 801687 h 6858000"/>
              <a:gd name="connsiteX18" fmla="*/ 7546975 w 7569200"/>
              <a:gd name="connsiteY18" fmla="*/ 854075 h 6858000"/>
              <a:gd name="connsiteX19" fmla="*/ 7532687 w 7569200"/>
              <a:gd name="connsiteY19" fmla="*/ 901700 h 6858000"/>
              <a:gd name="connsiteX20" fmla="*/ 7516812 w 7569200"/>
              <a:gd name="connsiteY20" fmla="*/ 942975 h 6858000"/>
              <a:gd name="connsiteX21" fmla="*/ 7497762 w 7569200"/>
              <a:gd name="connsiteY21" fmla="*/ 981075 h 6858000"/>
              <a:gd name="connsiteX22" fmla="*/ 7478712 w 7569200"/>
              <a:gd name="connsiteY22" fmla="*/ 1017587 h 6858000"/>
              <a:gd name="connsiteX23" fmla="*/ 7459662 w 7569200"/>
              <a:gd name="connsiteY23" fmla="*/ 1055687 h 6858000"/>
              <a:gd name="connsiteX24" fmla="*/ 7442200 w 7569200"/>
              <a:gd name="connsiteY24" fmla="*/ 1095375 h 6858000"/>
              <a:gd name="connsiteX25" fmla="*/ 7424737 w 7569200"/>
              <a:gd name="connsiteY25" fmla="*/ 1136650 h 6858000"/>
              <a:gd name="connsiteX26" fmla="*/ 7410450 w 7569200"/>
              <a:gd name="connsiteY26" fmla="*/ 1182687 h 6858000"/>
              <a:gd name="connsiteX27" fmla="*/ 7400925 w 7569200"/>
              <a:gd name="connsiteY27" fmla="*/ 1235075 h 6858000"/>
              <a:gd name="connsiteX28" fmla="*/ 7391400 w 7569200"/>
              <a:gd name="connsiteY28" fmla="*/ 1295400 h 6858000"/>
              <a:gd name="connsiteX29" fmla="*/ 7389812 w 7569200"/>
              <a:gd name="connsiteY29" fmla="*/ 1363662 h 6858000"/>
              <a:gd name="connsiteX30" fmla="*/ 7391400 w 7569200"/>
              <a:gd name="connsiteY30" fmla="*/ 1431925 h 6858000"/>
              <a:gd name="connsiteX31" fmla="*/ 7400925 w 7569200"/>
              <a:gd name="connsiteY31" fmla="*/ 1492250 h 6858000"/>
              <a:gd name="connsiteX32" fmla="*/ 7410450 w 7569200"/>
              <a:gd name="connsiteY32" fmla="*/ 1544637 h 6858000"/>
              <a:gd name="connsiteX33" fmla="*/ 7424737 w 7569200"/>
              <a:gd name="connsiteY33" fmla="*/ 1589087 h 6858000"/>
              <a:gd name="connsiteX34" fmla="*/ 7442200 w 7569200"/>
              <a:gd name="connsiteY34" fmla="*/ 1631950 h 6858000"/>
              <a:gd name="connsiteX35" fmla="*/ 7459662 w 7569200"/>
              <a:gd name="connsiteY35" fmla="*/ 1671637 h 6858000"/>
              <a:gd name="connsiteX36" fmla="*/ 7478712 w 7569200"/>
              <a:gd name="connsiteY36" fmla="*/ 1708150 h 6858000"/>
              <a:gd name="connsiteX37" fmla="*/ 7497762 w 7569200"/>
              <a:gd name="connsiteY37" fmla="*/ 1743075 h 6858000"/>
              <a:gd name="connsiteX38" fmla="*/ 7516812 w 7569200"/>
              <a:gd name="connsiteY38" fmla="*/ 1782762 h 6858000"/>
              <a:gd name="connsiteX39" fmla="*/ 7532687 w 7569200"/>
              <a:gd name="connsiteY39" fmla="*/ 1824037 h 6858000"/>
              <a:gd name="connsiteX40" fmla="*/ 7546975 w 7569200"/>
              <a:gd name="connsiteY40" fmla="*/ 1870075 h 6858000"/>
              <a:gd name="connsiteX41" fmla="*/ 7558087 w 7569200"/>
              <a:gd name="connsiteY41" fmla="*/ 1922462 h 6858000"/>
              <a:gd name="connsiteX42" fmla="*/ 7566025 w 7569200"/>
              <a:gd name="connsiteY42" fmla="*/ 1982787 h 6858000"/>
              <a:gd name="connsiteX43" fmla="*/ 7569200 w 7569200"/>
              <a:gd name="connsiteY43" fmla="*/ 2051050 h 6858000"/>
              <a:gd name="connsiteX44" fmla="*/ 7566025 w 7569200"/>
              <a:gd name="connsiteY44" fmla="*/ 2119312 h 6858000"/>
              <a:gd name="connsiteX45" fmla="*/ 7558087 w 7569200"/>
              <a:gd name="connsiteY45" fmla="*/ 2179637 h 6858000"/>
              <a:gd name="connsiteX46" fmla="*/ 7546975 w 7569200"/>
              <a:gd name="connsiteY46" fmla="*/ 2232025 h 6858000"/>
              <a:gd name="connsiteX47" fmla="*/ 7532687 w 7569200"/>
              <a:gd name="connsiteY47" fmla="*/ 2278062 h 6858000"/>
              <a:gd name="connsiteX48" fmla="*/ 7516812 w 7569200"/>
              <a:gd name="connsiteY48" fmla="*/ 2319337 h 6858000"/>
              <a:gd name="connsiteX49" fmla="*/ 7497762 w 7569200"/>
              <a:gd name="connsiteY49" fmla="*/ 2359025 h 6858000"/>
              <a:gd name="connsiteX50" fmla="*/ 7478712 w 7569200"/>
              <a:gd name="connsiteY50" fmla="*/ 2395537 h 6858000"/>
              <a:gd name="connsiteX51" fmla="*/ 7459662 w 7569200"/>
              <a:gd name="connsiteY51" fmla="*/ 2433637 h 6858000"/>
              <a:gd name="connsiteX52" fmla="*/ 7442200 w 7569200"/>
              <a:gd name="connsiteY52" fmla="*/ 2471737 h 6858000"/>
              <a:gd name="connsiteX53" fmla="*/ 7424737 w 7569200"/>
              <a:gd name="connsiteY53" fmla="*/ 2513012 h 6858000"/>
              <a:gd name="connsiteX54" fmla="*/ 7410450 w 7569200"/>
              <a:gd name="connsiteY54" fmla="*/ 2560637 h 6858000"/>
              <a:gd name="connsiteX55" fmla="*/ 7400925 w 7569200"/>
              <a:gd name="connsiteY55" fmla="*/ 2613025 h 6858000"/>
              <a:gd name="connsiteX56" fmla="*/ 7391400 w 7569200"/>
              <a:gd name="connsiteY56" fmla="*/ 2671762 h 6858000"/>
              <a:gd name="connsiteX57" fmla="*/ 7389812 w 7569200"/>
              <a:gd name="connsiteY57" fmla="*/ 2741612 h 6858000"/>
              <a:gd name="connsiteX58" fmla="*/ 7391400 w 7569200"/>
              <a:gd name="connsiteY58" fmla="*/ 2809875 h 6858000"/>
              <a:gd name="connsiteX59" fmla="*/ 7400925 w 7569200"/>
              <a:gd name="connsiteY59" fmla="*/ 2868612 h 6858000"/>
              <a:gd name="connsiteX60" fmla="*/ 7410450 w 7569200"/>
              <a:gd name="connsiteY60" fmla="*/ 2922587 h 6858000"/>
              <a:gd name="connsiteX61" fmla="*/ 7424737 w 7569200"/>
              <a:gd name="connsiteY61" fmla="*/ 2967037 h 6858000"/>
              <a:gd name="connsiteX62" fmla="*/ 7442200 w 7569200"/>
              <a:gd name="connsiteY62" fmla="*/ 3009900 h 6858000"/>
              <a:gd name="connsiteX63" fmla="*/ 7459662 w 7569200"/>
              <a:gd name="connsiteY63" fmla="*/ 3046412 h 6858000"/>
              <a:gd name="connsiteX64" fmla="*/ 7478712 w 7569200"/>
              <a:gd name="connsiteY64" fmla="*/ 3084512 h 6858000"/>
              <a:gd name="connsiteX65" fmla="*/ 7497762 w 7569200"/>
              <a:gd name="connsiteY65" fmla="*/ 3121025 h 6858000"/>
              <a:gd name="connsiteX66" fmla="*/ 7516812 w 7569200"/>
              <a:gd name="connsiteY66" fmla="*/ 3160712 h 6858000"/>
              <a:gd name="connsiteX67" fmla="*/ 7532687 w 7569200"/>
              <a:gd name="connsiteY67" fmla="*/ 3201987 h 6858000"/>
              <a:gd name="connsiteX68" fmla="*/ 7546975 w 7569200"/>
              <a:gd name="connsiteY68" fmla="*/ 3248025 h 6858000"/>
              <a:gd name="connsiteX69" fmla="*/ 7558087 w 7569200"/>
              <a:gd name="connsiteY69" fmla="*/ 3300412 h 6858000"/>
              <a:gd name="connsiteX70" fmla="*/ 7566025 w 7569200"/>
              <a:gd name="connsiteY70" fmla="*/ 3360737 h 6858000"/>
              <a:gd name="connsiteX71" fmla="*/ 7569200 w 7569200"/>
              <a:gd name="connsiteY71" fmla="*/ 3427412 h 6858000"/>
              <a:gd name="connsiteX72" fmla="*/ 7566025 w 7569200"/>
              <a:gd name="connsiteY72" fmla="*/ 3497262 h 6858000"/>
              <a:gd name="connsiteX73" fmla="*/ 7558087 w 7569200"/>
              <a:gd name="connsiteY73" fmla="*/ 3557587 h 6858000"/>
              <a:gd name="connsiteX74" fmla="*/ 7546975 w 7569200"/>
              <a:gd name="connsiteY74" fmla="*/ 3609975 h 6858000"/>
              <a:gd name="connsiteX75" fmla="*/ 7532687 w 7569200"/>
              <a:gd name="connsiteY75" fmla="*/ 3656012 h 6858000"/>
              <a:gd name="connsiteX76" fmla="*/ 7516812 w 7569200"/>
              <a:gd name="connsiteY76" fmla="*/ 3697287 h 6858000"/>
              <a:gd name="connsiteX77" fmla="*/ 7497762 w 7569200"/>
              <a:gd name="connsiteY77" fmla="*/ 3736975 h 6858000"/>
              <a:gd name="connsiteX78" fmla="*/ 7459662 w 7569200"/>
              <a:gd name="connsiteY78" fmla="*/ 3811587 h 6858000"/>
              <a:gd name="connsiteX79" fmla="*/ 7442200 w 7569200"/>
              <a:gd name="connsiteY79" fmla="*/ 3848100 h 6858000"/>
              <a:gd name="connsiteX80" fmla="*/ 7424737 w 7569200"/>
              <a:gd name="connsiteY80" fmla="*/ 3890962 h 6858000"/>
              <a:gd name="connsiteX81" fmla="*/ 7410450 w 7569200"/>
              <a:gd name="connsiteY81" fmla="*/ 3935412 h 6858000"/>
              <a:gd name="connsiteX82" fmla="*/ 7400925 w 7569200"/>
              <a:gd name="connsiteY82" fmla="*/ 3987800 h 6858000"/>
              <a:gd name="connsiteX83" fmla="*/ 7391400 w 7569200"/>
              <a:gd name="connsiteY83" fmla="*/ 4048125 h 6858000"/>
              <a:gd name="connsiteX84" fmla="*/ 7389812 w 7569200"/>
              <a:gd name="connsiteY84" fmla="*/ 4116387 h 6858000"/>
              <a:gd name="connsiteX85" fmla="*/ 7391400 w 7569200"/>
              <a:gd name="connsiteY85" fmla="*/ 4186237 h 6858000"/>
              <a:gd name="connsiteX86" fmla="*/ 7400925 w 7569200"/>
              <a:gd name="connsiteY86" fmla="*/ 4244975 h 6858000"/>
              <a:gd name="connsiteX87" fmla="*/ 7410450 w 7569200"/>
              <a:gd name="connsiteY87" fmla="*/ 4297362 h 6858000"/>
              <a:gd name="connsiteX88" fmla="*/ 7424737 w 7569200"/>
              <a:gd name="connsiteY88" fmla="*/ 4343400 h 6858000"/>
              <a:gd name="connsiteX89" fmla="*/ 7442200 w 7569200"/>
              <a:gd name="connsiteY89" fmla="*/ 4386262 h 6858000"/>
              <a:gd name="connsiteX90" fmla="*/ 7459662 w 7569200"/>
              <a:gd name="connsiteY90" fmla="*/ 4424362 h 6858000"/>
              <a:gd name="connsiteX91" fmla="*/ 7497762 w 7569200"/>
              <a:gd name="connsiteY91" fmla="*/ 4498975 h 6858000"/>
              <a:gd name="connsiteX92" fmla="*/ 7516812 w 7569200"/>
              <a:gd name="connsiteY92" fmla="*/ 4537075 h 6858000"/>
              <a:gd name="connsiteX93" fmla="*/ 7532687 w 7569200"/>
              <a:gd name="connsiteY93" fmla="*/ 4579937 h 6858000"/>
              <a:gd name="connsiteX94" fmla="*/ 7546975 w 7569200"/>
              <a:gd name="connsiteY94" fmla="*/ 4625975 h 6858000"/>
              <a:gd name="connsiteX95" fmla="*/ 7558087 w 7569200"/>
              <a:gd name="connsiteY95" fmla="*/ 4678362 h 6858000"/>
              <a:gd name="connsiteX96" fmla="*/ 7566025 w 7569200"/>
              <a:gd name="connsiteY96" fmla="*/ 4738687 h 6858000"/>
              <a:gd name="connsiteX97" fmla="*/ 7569200 w 7569200"/>
              <a:gd name="connsiteY97" fmla="*/ 4806950 h 6858000"/>
              <a:gd name="connsiteX98" fmla="*/ 7566025 w 7569200"/>
              <a:gd name="connsiteY98" fmla="*/ 4875212 h 6858000"/>
              <a:gd name="connsiteX99" fmla="*/ 7558087 w 7569200"/>
              <a:gd name="connsiteY99" fmla="*/ 4935537 h 6858000"/>
              <a:gd name="connsiteX100" fmla="*/ 7546975 w 7569200"/>
              <a:gd name="connsiteY100" fmla="*/ 4987925 h 6858000"/>
              <a:gd name="connsiteX101" fmla="*/ 7532687 w 7569200"/>
              <a:gd name="connsiteY101" fmla="*/ 5033962 h 6858000"/>
              <a:gd name="connsiteX102" fmla="*/ 7516812 w 7569200"/>
              <a:gd name="connsiteY102" fmla="*/ 5075237 h 6858000"/>
              <a:gd name="connsiteX103" fmla="*/ 7497762 w 7569200"/>
              <a:gd name="connsiteY103" fmla="*/ 5114925 h 6858000"/>
              <a:gd name="connsiteX104" fmla="*/ 7478712 w 7569200"/>
              <a:gd name="connsiteY104" fmla="*/ 5149850 h 6858000"/>
              <a:gd name="connsiteX105" fmla="*/ 7459662 w 7569200"/>
              <a:gd name="connsiteY105" fmla="*/ 5186362 h 6858000"/>
              <a:gd name="connsiteX106" fmla="*/ 7442200 w 7569200"/>
              <a:gd name="connsiteY106" fmla="*/ 5226050 h 6858000"/>
              <a:gd name="connsiteX107" fmla="*/ 7424737 w 7569200"/>
              <a:gd name="connsiteY107" fmla="*/ 5268912 h 6858000"/>
              <a:gd name="connsiteX108" fmla="*/ 7410450 w 7569200"/>
              <a:gd name="connsiteY108" fmla="*/ 5313362 h 6858000"/>
              <a:gd name="connsiteX109" fmla="*/ 7400925 w 7569200"/>
              <a:gd name="connsiteY109" fmla="*/ 5365750 h 6858000"/>
              <a:gd name="connsiteX110" fmla="*/ 7391400 w 7569200"/>
              <a:gd name="connsiteY110" fmla="*/ 5426075 h 6858000"/>
              <a:gd name="connsiteX111" fmla="*/ 7389812 w 7569200"/>
              <a:gd name="connsiteY111" fmla="*/ 5494337 h 6858000"/>
              <a:gd name="connsiteX112" fmla="*/ 7391400 w 7569200"/>
              <a:gd name="connsiteY112" fmla="*/ 5562600 h 6858000"/>
              <a:gd name="connsiteX113" fmla="*/ 7400925 w 7569200"/>
              <a:gd name="connsiteY113" fmla="*/ 5622925 h 6858000"/>
              <a:gd name="connsiteX114" fmla="*/ 7410450 w 7569200"/>
              <a:gd name="connsiteY114" fmla="*/ 5675312 h 6858000"/>
              <a:gd name="connsiteX115" fmla="*/ 7424737 w 7569200"/>
              <a:gd name="connsiteY115" fmla="*/ 5721350 h 6858000"/>
              <a:gd name="connsiteX116" fmla="*/ 7442200 w 7569200"/>
              <a:gd name="connsiteY116" fmla="*/ 5762625 h 6858000"/>
              <a:gd name="connsiteX117" fmla="*/ 7459662 w 7569200"/>
              <a:gd name="connsiteY117" fmla="*/ 5802312 h 6858000"/>
              <a:gd name="connsiteX118" fmla="*/ 7478712 w 7569200"/>
              <a:gd name="connsiteY118" fmla="*/ 5840412 h 6858000"/>
              <a:gd name="connsiteX119" fmla="*/ 7497762 w 7569200"/>
              <a:gd name="connsiteY119" fmla="*/ 5876925 h 6858000"/>
              <a:gd name="connsiteX120" fmla="*/ 7516812 w 7569200"/>
              <a:gd name="connsiteY120" fmla="*/ 5915025 h 6858000"/>
              <a:gd name="connsiteX121" fmla="*/ 7532687 w 7569200"/>
              <a:gd name="connsiteY121" fmla="*/ 5956300 h 6858000"/>
              <a:gd name="connsiteX122" fmla="*/ 7546975 w 7569200"/>
              <a:gd name="connsiteY122" fmla="*/ 6003925 h 6858000"/>
              <a:gd name="connsiteX123" fmla="*/ 7558087 w 7569200"/>
              <a:gd name="connsiteY123" fmla="*/ 6056312 h 6858000"/>
              <a:gd name="connsiteX124" fmla="*/ 7566025 w 7569200"/>
              <a:gd name="connsiteY124" fmla="*/ 6113462 h 6858000"/>
              <a:gd name="connsiteX125" fmla="*/ 7569200 w 7569200"/>
              <a:gd name="connsiteY125" fmla="*/ 6183312 h 6858000"/>
              <a:gd name="connsiteX126" fmla="*/ 7566025 w 7569200"/>
              <a:gd name="connsiteY126" fmla="*/ 6251575 h 6858000"/>
              <a:gd name="connsiteX127" fmla="*/ 7558087 w 7569200"/>
              <a:gd name="connsiteY127" fmla="*/ 6311900 h 6858000"/>
              <a:gd name="connsiteX128" fmla="*/ 7546975 w 7569200"/>
              <a:gd name="connsiteY128" fmla="*/ 6361112 h 6858000"/>
              <a:gd name="connsiteX129" fmla="*/ 7532687 w 7569200"/>
              <a:gd name="connsiteY129" fmla="*/ 6407150 h 6858000"/>
              <a:gd name="connsiteX130" fmla="*/ 7516812 w 7569200"/>
              <a:gd name="connsiteY130" fmla="*/ 6448425 h 6858000"/>
              <a:gd name="connsiteX131" fmla="*/ 7499350 w 7569200"/>
              <a:gd name="connsiteY131" fmla="*/ 6488112 h 6858000"/>
              <a:gd name="connsiteX132" fmla="*/ 7481887 w 7569200"/>
              <a:gd name="connsiteY132" fmla="*/ 6523037 h 6858000"/>
              <a:gd name="connsiteX133" fmla="*/ 7462837 w 7569200"/>
              <a:gd name="connsiteY133" fmla="*/ 6561137 h 6858000"/>
              <a:gd name="connsiteX134" fmla="*/ 7443787 w 7569200"/>
              <a:gd name="connsiteY134" fmla="*/ 6597650 h 6858000"/>
              <a:gd name="connsiteX135" fmla="*/ 7427912 w 7569200"/>
              <a:gd name="connsiteY135" fmla="*/ 6640512 h 6858000"/>
              <a:gd name="connsiteX136" fmla="*/ 7412037 w 7569200"/>
              <a:gd name="connsiteY136" fmla="*/ 6683375 h 6858000"/>
              <a:gd name="connsiteX137" fmla="*/ 7402512 w 7569200"/>
              <a:gd name="connsiteY137" fmla="*/ 6735762 h 6858000"/>
              <a:gd name="connsiteX138" fmla="*/ 7394575 w 7569200"/>
              <a:gd name="connsiteY138" fmla="*/ 6791325 h 6858000"/>
              <a:gd name="connsiteX139" fmla="*/ 7389812 w 7569200"/>
              <a:gd name="connsiteY139" fmla="*/ 6858000 h 6858000"/>
              <a:gd name="connsiteX140" fmla="*/ 0 w 7569200"/>
              <a:gd name="connsiteY140" fmla="*/ 6858000 h 6858000"/>
              <a:gd name="connsiteX141" fmla="*/ 0 w 7569200"/>
              <a:gd name="connsiteY14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7569200" h="6858000">
                <a:moveTo>
                  <a:pt x="0" y="0"/>
                </a:moveTo>
                <a:lnTo>
                  <a:pt x="7389812" y="0"/>
                </a:lnTo>
                <a:lnTo>
                  <a:pt x="7394575" y="66675"/>
                </a:lnTo>
                <a:lnTo>
                  <a:pt x="7402512" y="122237"/>
                </a:lnTo>
                <a:lnTo>
                  <a:pt x="7412037" y="174625"/>
                </a:lnTo>
                <a:lnTo>
                  <a:pt x="7427912" y="217487"/>
                </a:lnTo>
                <a:lnTo>
                  <a:pt x="7443787" y="260350"/>
                </a:lnTo>
                <a:lnTo>
                  <a:pt x="7462837" y="296862"/>
                </a:lnTo>
                <a:lnTo>
                  <a:pt x="7481887" y="334962"/>
                </a:lnTo>
                <a:lnTo>
                  <a:pt x="7499350" y="369887"/>
                </a:lnTo>
                <a:lnTo>
                  <a:pt x="7516812" y="409575"/>
                </a:lnTo>
                <a:lnTo>
                  <a:pt x="7532687" y="450850"/>
                </a:lnTo>
                <a:lnTo>
                  <a:pt x="7546975" y="496887"/>
                </a:lnTo>
                <a:lnTo>
                  <a:pt x="7558087" y="546100"/>
                </a:lnTo>
                <a:lnTo>
                  <a:pt x="7566025" y="606425"/>
                </a:lnTo>
                <a:lnTo>
                  <a:pt x="7569200" y="673100"/>
                </a:lnTo>
                <a:lnTo>
                  <a:pt x="7566025" y="744537"/>
                </a:lnTo>
                <a:lnTo>
                  <a:pt x="7558087" y="801687"/>
                </a:lnTo>
                <a:lnTo>
                  <a:pt x="7546975" y="854075"/>
                </a:lnTo>
                <a:lnTo>
                  <a:pt x="7532687" y="901700"/>
                </a:lnTo>
                <a:lnTo>
                  <a:pt x="7516812" y="942975"/>
                </a:lnTo>
                <a:lnTo>
                  <a:pt x="7497762" y="981075"/>
                </a:lnTo>
                <a:lnTo>
                  <a:pt x="7478712" y="1017587"/>
                </a:lnTo>
                <a:lnTo>
                  <a:pt x="7459662" y="1055687"/>
                </a:lnTo>
                <a:lnTo>
                  <a:pt x="7442200" y="1095375"/>
                </a:lnTo>
                <a:lnTo>
                  <a:pt x="7424737" y="1136650"/>
                </a:lnTo>
                <a:lnTo>
                  <a:pt x="7410450" y="1182687"/>
                </a:lnTo>
                <a:lnTo>
                  <a:pt x="7400925" y="1235075"/>
                </a:lnTo>
                <a:lnTo>
                  <a:pt x="7391400" y="1295400"/>
                </a:lnTo>
                <a:lnTo>
                  <a:pt x="7389812" y="1363662"/>
                </a:lnTo>
                <a:lnTo>
                  <a:pt x="7391400" y="1431925"/>
                </a:lnTo>
                <a:lnTo>
                  <a:pt x="7400925" y="1492250"/>
                </a:lnTo>
                <a:lnTo>
                  <a:pt x="7410450" y="1544637"/>
                </a:lnTo>
                <a:lnTo>
                  <a:pt x="7424737" y="1589087"/>
                </a:lnTo>
                <a:lnTo>
                  <a:pt x="7442200" y="1631950"/>
                </a:lnTo>
                <a:lnTo>
                  <a:pt x="7459662" y="1671637"/>
                </a:lnTo>
                <a:lnTo>
                  <a:pt x="7478712" y="1708150"/>
                </a:lnTo>
                <a:lnTo>
                  <a:pt x="7497762" y="1743075"/>
                </a:lnTo>
                <a:lnTo>
                  <a:pt x="7516812" y="1782762"/>
                </a:lnTo>
                <a:lnTo>
                  <a:pt x="7532687" y="1824037"/>
                </a:lnTo>
                <a:lnTo>
                  <a:pt x="7546975" y="1870075"/>
                </a:lnTo>
                <a:lnTo>
                  <a:pt x="7558087" y="1922462"/>
                </a:lnTo>
                <a:lnTo>
                  <a:pt x="7566025" y="1982787"/>
                </a:lnTo>
                <a:lnTo>
                  <a:pt x="7569200" y="2051050"/>
                </a:lnTo>
                <a:lnTo>
                  <a:pt x="7566025" y="2119312"/>
                </a:lnTo>
                <a:lnTo>
                  <a:pt x="7558087" y="2179637"/>
                </a:lnTo>
                <a:lnTo>
                  <a:pt x="7546975" y="2232025"/>
                </a:lnTo>
                <a:lnTo>
                  <a:pt x="7532687" y="2278062"/>
                </a:lnTo>
                <a:lnTo>
                  <a:pt x="7516812" y="2319337"/>
                </a:lnTo>
                <a:lnTo>
                  <a:pt x="7497762" y="2359025"/>
                </a:lnTo>
                <a:lnTo>
                  <a:pt x="7478712" y="2395537"/>
                </a:lnTo>
                <a:lnTo>
                  <a:pt x="7459662" y="2433637"/>
                </a:lnTo>
                <a:lnTo>
                  <a:pt x="7442200" y="2471737"/>
                </a:lnTo>
                <a:lnTo>
                  <a:pt x="7424737" y="2513012"/>
                </a:lnTo>
                <a:lnTo>
                  <a:pt x="7410450" y="2560637"/>
                </a:lnTo>
                <a:lnTo>
                  <a:pt x="7400925" y="2613025"/>
                </a:lnTo>
                <a:lnTo>
                  <a:pt x="7391400" y="2671762"/>
                </a:lnTo>
                <a:lnTo>
                  <a:pt x="7389812" y="2741612"/>
                </a:lnTo>
                <a:lnTo>
                  <a:pt x="7391400" y="2809875"/>
                </a:lnTo>
                <a:lnTo>
                  <a:pt x="7400925" y="2868612"/>
                </a:lnTo>
                <a:lnTo>
                  <a:pt x="7410450" y="2922587"/>
                </a:lnTo>
                <a:lnTo>
                  <a:pt x="7424737" y="2967037"/>
                </a:lnTo>
                <a:lnTo>
                  <a:pt x="7442200" y="3009900"/>
                </a:lnTo>
                <a:lnTo>
                  <a:pt x="7459662" y="3046412"/>
                </a:lnTo>
                <a:lnTo>
                  <a:pt x="7478712" y="3084512"/>
                </a:lnTo>
                <a:lnTo>
                  <a:pt x="7497762" y="3121025"/>
                </a:lnTo>
                <a:lnTo>
                  <a:pt x="7516812" y="3160712"/>
                </a:lnTo>
                <a:lnTo>
                  <a:pt x="7532687" y="3201987"/>
                </a:lnTo>
                <a:lnTo>
                  <a:pt x="7546975" y="3248025"/>
                </a:lnTo>
                <a:lnTo>
                  <a:pt x="7558087" y="3300412"/>
                </a:lnTo>
                <a:lnTo>
                  <a:pt x="7566025" y="3360737"/>
                </a:lnTo>
                <a:lnTo>
                  <a:pt x="7569200" y="3427412"/>
                </a:lnTo>
                <a:lnTo>
                  <a:pt x="7566025" y="3497262"/>
                </a:lnTo>
                <a:lnTo>
                  <a:pt x="7558087" y="3557587"/>
                </a:lnTo>
                <a:lnTo>
                  <a:pt x="7546975" y="3609975"/>
                </a:lnTo>
                <a:lnTo>
                  <a:pt x="7532687" y="3656012"/>
                </a:lnTo>
                <a:lnTo>
                  <a:pt x="7516812" y="3697287"/>
                </a:lnTo>
                <a:lnTo>
                  <a:pt x="7497762" y="3736975"/>
                </a:lnTo>
                <a:lnTo>
                  <a:pt x="7459662" y="3811587"/>
                </a:lnTo>
                <a:lnTo>
                  <a:pt x="7442200" y="3848100"/>
                </a:lnTo>
                <a:lnTo>
                  <a:pt x="7424737" y="3890962"/>
                </a:lnTo>
                <a:lnTo>
                  <a:pt x="7410450" y="3935412"/>
                </a:lnTo>
                <a:lnTo>
                  <a:pt x="7400925" y="3987800"/>
                </a:lnTo>
                <a:lnTo>
                  <a:pt x="7391400" y="4048125"/>
                </a:lnTo>
                <a:lnTo>
                  <a:pt x="7389812" y="4116387"/>
                </a:lnTo>
                <a:lnTo>
                  <a:pt x="7391400" y="4186237"/>
                </a:lnTo>
                <a:lnTo>
                  <a:pt x="7400925" y="4244975"/>
                </a:lnTo>
                <a:lnTo>
                  <a:pt x="7410450" y="4297362"/>
                </a:lnTo>
                <a:lnTo>
                  <a:pt x="7424737" y="4343400"/>
                </a:lnTo>
                <a:lnTo>
                  <a:pt x="7442200" y="4386262"/>
                </a:lnTo>
                <a:lnTo>
                  <a:pt x="7459662" y="4424362"/>
                </a:lnTo>
                <a:lnTo>
                  <a:pt x="7497762" y="4498975"/>
                </a:lnTo>
                <a:lnTo>
                  <a:pt x="7516812" y="4537075"/>
                </a:lnTo>
                <a:lnTo>
                  <a:pt x="7532687" y="4579937"/>
                </a:lnTo>
                <a:lnTo>
                  <a:pt x="7546975" y="4625975"/>
                </a:lnTo>
                <a:lnTo>
                  <a:pt x="7558087" y="4678362"/>
                </a:lnTo>
                <a:lnTo>
                  <a:pt x="7566025" y="4738687"/>
                </a:lnTo>
                <a:lnTo>
                  <a:pt x="7569200" y="4806950"/>
                </a:lnTo>
                <a:lnTo>
                  <a:pt x="7566025" y="4875212"/>
                </a:lnTo>
                <a:lnTo>
                  <a:pt x="7558087" y="4935537"/>
                </a:lnTo>
                <a:lnTo>
                  <a:pt x="7546975" y="4987925"/>
                </a:lnTo>
                <a:lnTo>
                  <a:pt x="7532687" y="5033962"/>
                </a:lnTo>
                <a:lnTo>
                  <a:pt x="7516812" y="5075237"/>
                </a:lnTo>
                <a:lnTo>
                  <a:pt x="7497762" y="5114925"/>
                </a:lnTo>
                <a:lnTo>
                  <a:pt x="7478712" y="5149850"/>
                </a:lnTo>
                <a:lnTo>
                  <a:pt x="7459662" y="5186362"/>
                </a:lnTo>
                <a:lnTo>
                  <a:pt x="7442200" y="5226050"/>
                </a:lnTo>
                <a:lnTo>
                  <a:pt x="7424737" y="5268912"/>
                </a:lnTo>
                <a:lnTo>
                  <a:pt x="7410450" y="5313362"/>
                </a:lnTo>
                <a:lnTo>
                  <a:pt x="7400925" y="5365750"/>
                </a:lnTo>
                <a:lnTo>
                  <a:pt x="7391400" y="5426075"/>
                </a:lnTo>
                <a:lnTo>
                  <a:pt x="7389812" y="5494337"/>
                </a:lnTo>
                <a:lnTo>
                  <a:pt x="7391400" y="5562600"/>
                </a:lnTo>
                <a:lnTo>
                  <a:pt x="7400925" y="5622925"/>
                </a:lnTo>
                <a:lnTo>
                  <a:pt x="7410450" y="5675312"/>
                </a:lnTo>
                <a:lnTo>
                  <a:pt x="7424737" y="5721350"/>
                </a:lnTo>
                <a:lnTo>
                  <a:pt x="7442200" y="5762625"/>
                </a:lnTo>
                <a:lnTo>
                  <a:pt x="7459662" y="5802312"/>
                </a:lnTo>
                <a:lnTo>
                  <a:pt x="7478712" y="5840412"/>
                </a:lnTo>
                <a:lnTo>
                  <a:pt x="7497762" y="5876925"/>
                </a:lnTo>
                <a:lnTo>
                  <a:pt x="7516812" y="5915025"/>
                </a:lnTo>
                <a:lnTo>
                  <a:pt x="7532687" y="5956300"/>
                </a:lnTo>
                <a:lnTo>
                  <a:pt x="7546975" y="6003925"/>
                </a:lnTo>
                <a:lnTo>
                  <a:pt x="7558087" y="6056312"/>
                </a:lnTo>
                <a:lnTo>
                  <a:pt x="7566025" y="6113462"/>
                </a:lnTo>
                <a:lnTo>
                  <a:pt x="7569200" y="6183312"/>
                </a:lnTo>
                <a:lnTo>
                  <a:pt x="7566025" y="6251575"/>
                </a:lnTo>
                <a:lnTo>
                  <a:pt x="7558087" y="6311900"/>
                </a:lnTo>
                <a:lnTo>
                  <a:pt x="7546975" y="6361112"/>
                </a:lnTo>
                <a:lnTo>
                  <a:pt x="7532687" y="6407150"/>
                </a:lnTo>
                <a:lnTo>
                  <a:pt x="7516812" y="6448425"/>
                </a:lnTo>
                <a:lnTo>
                  <a:pt x="7499350" y="6488112"/>
                </a:lnTo>
                <a:lnTo>
                  <a:pt x="7481887" y="6523037"/>
                </a:lnTo>
                <a:lnTo>
                  <a:pt x="7462837" y="6561137"/>
                </a:lnTo>
                <a:lnTo>
                  <a:pt x="7443787" y="6597650"/>
                </a:lnTo>
                <a:lnTo>
                  <a:pt x="7427912" y="6640512"/>
                </a:lnTo>
                <a:lnTo>
                  <a:pt x="7412037" y="6683375"/>
                </a:lnTo>
                <a:lnTo>
                  <a:pt x="7402512" y="6735762"/>
                </a:lnTo>
                <a:lnTo>
                  <a:pt x="7394575" y="6791325"/>
                </a:lnTo>
                <a:lnTo>
                  <a:pt x="7389812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sl-SI"/>
          </a:p>
        </p:txBody>
      </p:sp>
      <p:sp>
        <p:nvSpPr>
          <p:cNvPr id="6" name="Naslov 5">
            <a:extLst>
              <a:ext uri="{FF2B5EF4-FFF2-40B4-BE49-F238E27FC236}">
                <a16:creationId xmlns:a16="http://schemas.microsoft.com/office/drawing/2014/main" id="{1C6749D0-D0C8-581F-6C19-F3C4CD3BE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144" y="484631"/>
            <a:ext cx="6340519" cy="1638469"/>
          </a:xfrm>
        </p:spPr>
        <p:txBody>
          <a:bodyPr>
            <a:normAutofit fontScale="90000"/>
          </a:bodyPr>
          <a:lstStyle/>
          <a:p>
            <a:r>
              <a:rPr lang="sl-SI" sz="2800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Douglas stuart: </a:t>
            </a:r>
            <a:r>
              <a:rPr lang="sl-SI" sz="2800" b="1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shuggie bain</a:t>
            </a:r>
            <a:br>
              <a:rPr lang="sl-SI" sz="2800" b="1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sl-SI" sz="2200" b="1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sl-SI" sz="2200" cap="none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Prevedla: Jerca Kos</a:t>
            </a:r>
            <a:br>
              <a:rPr lang="sl-SI" sz="2200" cap="none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sl-SI" sz="2200" cap="none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Uredila: Darja Marinšek</a:t>
            </a:r>
            <a:br>
              <a:rPr lang="sl-SI" sz="2200" cap="none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sl-SI" sz="2200" cap="none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Jezikovno pregledala: Meta </a:t>
            </a:r>
            <a:r>
              <a:rPr lang="sl-SI" sz="2200" cap="none" dirty="0" err="1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Matjačič</a:t>
            </a:r>
            <a:endParaRPr lang="sl-SI" sz="2200" b="1" dirty="0">
              <a:solidFill>
                <a:schemeClr val="accent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247C2C7-7ED8-DB2E-9D25-2C730F75B7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l-SI"/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81BC99FA-C3F6-A7FC-6AC0-2B6270F073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051" y="2443140"/>
            <a:ext cx="6477721" cy="41166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b="1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Primeri najnižjega jezikovnega registra</a:t>
            </a:r>
          </a:p>
          <a:p>
            <a:r>
              <a:rPr lang="sl-SI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»Tu smo vsi kot ena sama družina, samo novih obrazov ne vidimo prav pogosto.« → »Tukej smo vsi ena sama familija, samo novih ksihtov ne vidimo prav dosti.«</a:t>
            </a:r>
          </a:p>
          <a:p>
            <a:r>
              <a:rPr lang="sl-SI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»</a:t>
            </a:r>
            <a:r>
              <a:rPr lang="en-SI" dirty="0" err="1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Kolikokrat</a:t>
            </a:r>
            <a:r>
              <a:rPr lang="en-SI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SI" dirty="0" err="1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sem</a:t>
            </a:r>
            <a:r>
              <a:rPr lang="en-SI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SI" dirty="0" err="1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</a:t>
            </a:r>
            <a:r>
              <a:rPr lang="en-SI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SI" dirty="0" err="1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že</a:t>
            </a:r>
            <a:r>
              <a:rPr lang="en-SI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SI" dirty="0" err="1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rekel</a:t>
            </a:r>
            <a:r>
              <a:rPr lang="en-SI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SI" dirty="0" err="1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hudiča</a:t>
            </a:r>
            <a:r>
              <a:rPr lang="en-SI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 Ne </a:t>
            </a:r>
            <a:r>
              <a:rPr lang="en-SI" dirty="0" err="1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igraj</a:t>
            </a:r>
            <a:r>
              <a:rPr lang="en-SI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se s </a:t>
            </a:r>
            <a:r>
              <a:rPr lang="en-SI" dirty="0" err="1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tem</a:t>
            </a:r>
            <a:r>
              <a:rPr lang="en-SI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SI" dirty="0" err="1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prekletim</a:t>
            </a:r>
            <a:r>
              <a:rPr lang="en-SI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SI" dirty="0" err="1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pralnim</a:t>
            </a:r>
            <a:r>
              <a:rPr lang="en-SI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SI" dirty="0" err="1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strojem</a:t>
            </a:r>
            <a:r>
              <a:rPr lang="en-SI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SI" dirty="0" err="1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drugače</a:t>
            </a:r>
            <a:r>
              <a:rPr lang="en-SI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SI" dirty="0" err="1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jih</a:t>
            </a:r>
            <a:r>
              <a:rPr lang="en-SI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SI" dirty="0" err="1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boš</a:t>
            </a:r>
            <a:r>
              <a:rPr lang="en-SI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res </a:t>
            </a:r>
            <a:r>
              <a:rPr lang="en-SI" dirty="0" err="1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dobil</a:t>
            </a:r>
            <a:r>
              <a:rPr lang="en-SI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sl-SI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« →»</a:t>
            </a:r>
            <a:r>
              <a:rPr lang="en-SI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 </a:t>
            </a:r>
            <a:r>
              <a:rPr lang="en-SI" dirty="0" err="1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igraj</a:t>
            </a:r>
            <a:r>
              <a:rPr lang="en-SI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se s </a:t>
            </a:r>
            <a:r>
              <a:rPr lang="en-SI" dirty="0" err="1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tem</a:t>
            </a:r>
            <a:r>
              <a:rPr lang="en-SI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SI" dirty="0" err="1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frdamanim</a:t>
            </a:r>
            <a:r>
              <a:rPr lang="en-SI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SI" dirty="0" err="1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pralnim</a:t>
            </a:r>
            <a:r>
              <a:rPr lang="en-SI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SI" dirty="0" err="1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strojem</a:t>
            </a:r>
            <a:r>
              <a:rPr lang="en-SI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SI" dirty="0" err="1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drugače</a:t>
            </a:r>
            <a:r>
              <a:rPr lang="en-SI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SI" dirty="0" err="1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jih</a:t>
            </a:r>
            <a:r>
              <a:rPr lang="en-SI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SI" dirty="0" err="1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boš</a:t>
            </a:r>
            <a:r>
              <a:rPr lang="en-SI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res </a:t>
            </a:r>
            <a:r>
              <a:rPr lang="en-SI" dirty="0" err="1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fasal</a:t>
            </a:r>
            <a:r>
              <a:rPr lang="sl-SI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.«</a:t>
            </a:r>
          </a:p>
          <a:p>
            <a:r>
              <a:rPr lang="sl-SI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»</a:t>
            </a:r>
            <a:r>
              <a:rPr lang="it-IT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 </a:t>
            </a:r>
            <a:r>
              <a:rPr lang="it-IT" dirty="0" err="1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vem</a:t>
            </a:r>
            <a:r>
              <a:rPr lang="it-IT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it-IT" dirty="0" err="1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kako</a:t>
            </a:r>
            <a:r>
              <a:rPr lang="it-IT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zmorejo</a:t>
            </a:r>
            <a:r>
              <a:rPr lang="it-IT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Pa </a:t>
            </a:r>
            <a:r>
              <a:rPr lang="it-IT" dirty="0" err="1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kakšne</a:t>
            </a:r>
            <a:r>
              <a:rPr lang="it-IT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tipe </a:t>
            </a:r>
            <a:r>
              <a:rPr lang="it-IT" dirty="0" err="1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sreča</a:t>
            </a:r>
            <a:r>
              <a:rPr lang="it-IT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človek</a:t>
            </a:r>
            <a:r>
              <a:rPr lang="it-IT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</a:t>
            </a:r>
            <a:r>
              <a:rPr lang="it-IT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tem</a:t>
            </a:r>
            <a:r>
              <a:rPr lang="it-IT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delu</a:t>
            </a:r>
            <a:r>
              <a:rPr lang="it-IT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 </a:t>
            </a:r>
            <a:r>
              <a:rPr lang="it-IT" dirty="0" err="1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Vse</a:t>
            </a:r>
            <a:r>
              <a:rPr lang="it-IT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sorte </a:t>
            </a:r>
            <a:r>
              <a:rPr lang="it-IT" dirty="0" err="1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barab</a:t>
            </a:r>
            <a:r>
              <a:rPr lang="it-IT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sl-SI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« → »Ne vem, kako jim rata. Pa na kakšne tipe nabašeš pri tem šihtu! Vse sorte barab je.«</a:t>
            </a:r>
          </a:p>
          <a:p>
            <a:endParaRPr lang="sl-SI" dirty="0"/>
          </a:p>
          <a:p>
            <a:pPr marL="0" indent="0">
              <a:buNone/>
            </a:pPr>
            <a:endParaRPr lang="sl-SI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sl-SI" b="1" dirty="0">
              <a:solidFill>
                <a:schemeClr val="accent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2" name="Slika 11">
            <a:extLst>
              <a:ext uri="{FF2B5EF4-FFF2-40B4-BE49-F238E27FC236}">
                <a16:creationId xmlns:a16="http://schemas.microsoft.com/office/drawing/2014/main" id="{16C45B93-1298-F726-550B-F59413FFAF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8050787" y="2523996"/>
            <a:ext cx="3656581" cy="1810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34815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AC7442A-C663-39B6-CB43-426CA4F758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AD41A63B-228F-3ADD-9427-4BBCC836C3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9" name="Freeform 10">
            <a:extLst>
              <a:ext uri="{FF2B5EF4-FFF2-40B4-BE49-F238E27FC236}">
                <a16:creationId xmlns:a16="http://schemas.microsoft.com/office/drawing/2014/main" id="{789F9701-3870-055F-AC82-1A2687E295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7569200" cy="6858000"/>
          </a:xfrm>
          <a:custGeom>
            <a:avLst/>
            <a:gdLst>
              <a:gd name="connsiteX0" fmla="*/ 0 w 7569200"/>
              <a:gd name="connsiteY0" fmla="*/ 0 h 6858000"/>
              <a:gd name="connsiteX1" fmla="*/ 7389812 w 7569200"/>
              <a:gd name="connsiteY1" fmla="*/ 0 h 6858000"/>
              <a:gd name="connsiteX2" fmla="*/ 7394575 w 7569200"/>
              <a:gd name="connsiteY2" fmla="*/ 66675 h 6858000"/>
              <a:gd name="connsiteX3" fmla="*/ 7402512 w 7569200"/>
              <a:gd name="connsiteY3" fmla="*/ 122237 h 6858000"/>
              <a:gd name="connsiteX4" fmla="*/ 7412037 w 7569200"/>
              <a:gd name="connsiteY4" fmla="*/ 174625 h 6858000"/>
              <a:gd name="connsiteX5" fmla="*/ 7427912 w 7569200"/>
              <a:gd name="connsiteY5" fmla="*/ 217487 h 6858000"/>
              <a:gd name="connsiteX6" fmla="*/ 7443787 w 7569200"/>
              <a:gd name="connsiteY6" fmla="*/ 260350 h 6858000"/>
              <a:gd name="connsiteX7" fmla="*/ 7462837 w 7569200"/>
              <a:gd name="connsiteY7" fmla="*/ 296862 h 6858000"/>
              <a:gd name="connsiteX8" fmla="*/ 7481887 w 7569200"/>
              <a:gd name="connsiteY8" fmla="*/ 334962 h 6858000"/>
              <a:gd name="connsiteX9" fmla="*/ 7499350 w 7569200"/>
              <a:gd name="connsiteY9" fmla="*/ 369887 h 6858000"/>
              <a:gd name="connsiteX10" fmla="*/ 7516812 w 7569200"/>
              <a:gd name="connsiteY10" fmla="*/ 409575 h 6858000"/>
              <a:gd name="connsiteX11" fmla="*/ 7532687 w 7569200"/>
              <a:gd name="connsiteY11" fmla="*/ 450850 h 6858000"/>
              <a:gd name="connsiteX12" fmla="*/ 7546975 w 7569200"/>
              <a:gd name="connsiteY12" fmla="*/ 496887 h 6858000"/>
              <a:gd name="connsiteX13" fmla="*/ 7558087 w 7569200"/>
              <a:gd name="connsiteY13" fmla="*/ 546100 h 6858000"/>
              <a:gd name="connsiteX14" fmla="*/ 7566025 w 7569200"/>
              <a:gd name="connsiteY14" fmla="*/ 606425 h 6858000"/>
              <a:gd name="connsiteX15" fmla="*/ 7569200 w 7569200"/>
              <a:gd name="connsiteY15" fmla="*/ 673100 h 6858000"/>
              <a:gd name="connsiteX16" fmla="*/ 7566025 w 7569200"/>
              <a:gd name="connsiteY16" fmla="*/ 744537 h 6858000"/>
              <a:gd name="connsiteX17" fmla="*/ 7558087 w 7569200"/>
              <a:gd name="connsiteY17" fmla="*/ 801687 h 6858000"/>
              <a:gd name="connsiteX18" fmla="*/ 7546975 w 7569200"/>
              <a:gd name="connsiteY18" fmla="*/ 854075 h 6858000"/>
              <a:gd name="connsiteX19" fmla="*/ 7532687 w 7569200"/>
              <a:gd name="connsiteY19" fmla="*/ 901700 h 6858000"/>
              <a:gd name="connsiteX20" fmla="*/ 7516812 w 7569200"/>
              <a:gd name="connsiteY20" fmla="*/ 942975 h 6858000"/>
              <a:gd name="connsiteX21" fmla="*/ 7497762 w 7569200"/>
              <a:gd name="connsiteY21" fmla="*/ 981075 h 6858000"/>
              <a:gd name="connsiteX22" fmla="*/ 7478712 w 7569200"/>
              <a:gd name="connsiteY22" fmla="*/ 1017587 h 6858000"/>
              <a:gd name="connsiteX23" fmla="*/ 7459662 w 7569200"/>
              <a:gd name="connsiteY23" fmla="*/ 1055687 h 6858000"/>
              <a:gd name="connsiteX24" fmla="*/ 7442200 w 7569200"/>
              <a:gd name="connsiteY24" fmla="*/ 1095375 h 6858000"/>
              <a:gd name="connsiteX25" fmla="*/ 7424737 w 7569200"/>
              <a:gd name="connsiteY25" fmla="*/ 1136650 h 6858000"/>
              <a:gd name="connsiteX26" fmla="*/ 7410450 w 7569200"/>
              <a:gd name="connsiteY26" fmla="*/ 1182687 h 6858000"/>
              <a:gd name="connsiteX27" fmla="*/ 7400925 w 7569200"/>
              <a:gd name="connsiteY27" fmla="*/ 1235075 h 6858000"/>
              <a:gd name="connsiteX28" fmla="*/ 7391400 w 7569200"/>
              <a:gd name="connsiteY28" fmla="*/ 1295400 h 6858000"/>
              <a:gd name="connsiteX29" fmla="*/ 7389812 w 7569200"/>
              <a:gd name="connsiteY29" fmla="*/ 1363662 h 6858000"/>
              <a:gd name="connsiteX30" fmla="*/ 7391400 w 7569200"/>
              <a:gd name="connsiteY30" fmla="*/ 1431925 h 6858000"/>
              <a:gd name="connsiteX31" fmla="*/ 7400925 w 7569200"/>
              <a:gd name="connsiteY31" fmla="*/ 1492250 h 6858000"/>
              <a:gd name="connsiteX32" fmla="*/ 7410450 w 7569200"/>
              <a:gd name="connsiteY32" fmla="*/ 1544637 h 6858000"/>
              <a:gd name="connsiteX33" fmla="*/ 7424737 w 7569200"/>
              <a:gd name="connsiteY33" fmla="*/ 1589087 h 6858000"/>
              <a:gd name="connsiteX34" fmla="*/ 7442200 w 7569200"/>
              <a:gd name="connsiteY34" fmla="*/ 1631950 h 6858000"/>
              <a:gd name="connsiteX35" fmla="*/ 7459662 w 7569200"/>
              <a:gd name="connsiteY35" fmla="*/ 1671637 h 6858000"/>
              <a:gd name="connsiteX36" fmla="*/ 7478712 w 7569200"/>
              <a:gd name="connsiteY36" fmla="*/ 1708150 h 6858000"/>
              <a:gd name="connsiteX37" fmla="*/ 7497762 w 7569200"/>
              <a:gd name="connsiteY37" fmla="*/ 1743075 h 6858000"/>
              <a:gd name="connsiteX38" fmla="*/ 7516812 w 7569200"/>
              <a:gd name="connsiteY38" fmla="*/ 1782762 h 6858000"/>
              <a:gd name="connsiteX39" fmla="*/ 7532687 w 7569200"/>
              <a:gd name="connsiteY39" fmla="*/ 1824037 h 6858000"/>
              <a:gd name="connsiteX40" fmla="*/ 7546975 w 7569200"/>
              <a:gd name="connsiteY40" fmla="*/ 1870075 h 6858000"/>
              <a:gd name="connsiteX41" fmla="*/ 7558087 w 7569200"/>
              <a:gd name="connsiteY41" fmla="*/ 1922462 h 6858000"/>
              <a:gd name="connsiteX42" fmla="*/ 7566025 w 7569200"/>
              <a:gd name="connsiteY42" fmla="*/ 1982787 h 6858000"/>
              <a:gd name="connsiteX43" fmla="*/ 7569200 w 7569200"/>
              <a:gd name="connsiteY43" fmla="*/ 2051050 h 6858000"/>
              <a:gd name="connsiteX44" fmla="*/ 7566025 w 7569200"/>
              <a:gd name="connsiteY44" fmla="*/ 2119312 h 6858000"/>
              <a:gd name="connsiteX45" fmla="*/ 7558087 w 7569200"/>
              <a:gd name="connsiteY45" fmla="*/ 2179637 h 6858000"/>
              <a:gd name="connsiteX46" fmla="*/ 7546975 w 7569200"/>
              <a:gd name="connsiteY46" fmla="*/ 2232025 h 6858000"/>
              <a:gd name="connsiteX47" fmla="*/ 7532687 w 7569200"/>
              <a:gd name="connsiteY47" fmla="*/ 2278062 h 6858000"/>
              <a:gd name="connsiteX48" fmla="*/ 7516812 w 7569200"/>
              <a:gd name="connsiteY48" fmla="*/ 2319337 h 6858000"/>
              <a:gd name="connsiteX49" fmla="*/ 7497762 w 7569200"/>
              <a:gd name="connsiteY49" fmla="*/ 2359025 h 6858000"/>
              <a:gd name="connsiteX50" fmla="*/ 7478712 w 7569200"/>
              <a:gd name="connsiteY50" fmla="*/ 2395537 h 6858000"/>
              <a:gd name="connsiteX51" fmla="*/ 7459662 w 7569200"/>
              <a:gd name="connsiteY51" fmla="*/ 2433637 h 6858000"/>
              <a:gd name="connsiteX52" fmla="*/ 7442200 w 7569200"/>
              <a:gd name="connsiteY52" fmla="*/ 2471737 h 6858000"/>
              <a:gd name="connsiteX53" fmla="*/ 7424737 w 7569200"/>
              <a:gd name="connsiteY53" fmla="*/ 2513012 h 6858000"/>
              <a:gd name="connsiteX54" fmla="*/ 7410450 w 7569200"/>
              <a:gd name="connsiteY54" fmla="*/ 2560637 h 6858000"/>
              <a:gd name="connsiteX55" fmla="*/ 7400925 w 7569200"/>
              <a:gd name="connsiteY55" fmla="*/ 2613025 h 6858000"/>
              <a:gd name="connsiteX56" fmla="*/ 7391400 w 7569200"/>
              <a:gd name="connsiteY56" fmla="*/ 2671762 h 6858000"/>
              <a:gd name="connsiteX57" fmla="*/ 7389812 w 7569200"/>
              <a:gd name="connsiteY57" fmla="*/ 2741612 h 6858000"/>
              <a:gd name="connsiteX58" fmla="*/ 7391400 w 7569200"/>
              <a:gd name="connsiteY58" fmla="*/ 2809875 h 6858000"/>
              <a:gd name="connsiteX59" fmla="*/ 7400925 w 7569200"/>
              <a:gd name="connsiteY59" fmla="*/ 2868612 h 6858000"/>
              <a:gd name="connsiteX60" fmla="*/ 7410450 w 7569200"/>
              <a:gd name="connsiteY60" fmla="*/ 2922587 h 6858000"/>
              <a:gd name="connsiteX61" fmla="*/ 7424737 w 7569200"/>
              <a:gd name="connsiteY61" fmla="*/ 2967037 h 6858000"/>
              <a:gd name="connsiteX62" fmla="*/ 7442200 w 7569200"/>
              <a:gd name="connsiteY62" fmla="*/ 3009900 h 6858000"/>
              <a:gd name="connsiteX63" fmla="*/ 7459662 w 7569200"/>
              <a:gd name="connsiteY63" fmla="*/ 3046412 h 6858000"/>
              <a:gd name="connsiteX64" fmla="*/ 7478712 w 7569200"/>
              <a:gd name="connsiteY64" fmla="*/ 3084512 h 6858000"/>
              <a:gd name="connsiteX65" fmla="*/ 7497762 w 7569200"/>
              <a:gd name="connsiteY65" fmla="*/ 3121025 h 6858000"/>
              <a:gd name="connsiteX66" fmla="*/ 7516812 w 7569200"/>
              <a:gd name="connsiteY66" fmla="*/ 3160712 h 6858000"/>
              <a:gd name="connsiteX67" fmla="*/ 7532687 w 7569200"/>
              <a:gd name="connsiteY67" fmla="*/ 3201987 h 6858000"/>
              <a:gd name="connsiteX68" fmla="*/ 7546975 w 7569200"/>
              <a:gd name="connsiteY68" fmla="*/ 3248025 h 6858000"/>
              <a:gd name="connsiteX69" fmla="*/ 7558087 w 7569200"/>
              <a:gd name="connsiteY69" fmla="*/ 3300412 h 6858000"/>
              <a:gd name="connsiteX70" fmla="*/ 7566025 w 7569200"/>
              <a:gd name="connsiteY70" fmla="*/ 3360737 h 6858000"/>
              <a:gd name="connsiteX71" fmla="*/ 7569200 w 7569200"/>
              <a:gd name="connsiteY71" fmla="*/ 3427412 h 6858000"/>
              <a:gd name="connsiteX72" fmla="*/ 7566025 w 7569200"/>
              <a:gd name="connsiteY72" fmla="*/ 3497262 h 6858000"/>
              <a:gd name="connsiteX73" fmla="*/ 7558087 w 7569200"/>
              <a:gd name="connsiteY73" fmla="*/ 3557587 h 6858000"/>
              <a:gd name="connsiteX74" fmla="*/ 7546975 w 7569200"/>
              <a:gd name="connsiteY74" fmla="*/ 3609975 h 6858000"/>
              <a:gd name="connsiteX75" fmla="*/ 7532687 w 7569200"/>
              <a:gd name="connsiteY75" fmla="*/ 3656012 h 6858000"/>
              <a:gd name="connsiteX76" fmla="*/ 7516812 w 7569200"/>
              <a:gd name="connsiteY76" fmla="*/ 3697287 h 6858000"/>
              <a:gd name="connsiteX77" fmla="*/ 7497762 w 7569200"/>
              <a:gd name="connsiteY77" fmla="*/ 3736975 h 6858000"/>
              <a:gd name="connsiteX78" fmla="*/ 7459662 w 7569200"/>
              <a:gd name="connsiteY78" fmla="*/ 3811587 h 6858000"/>
              <a:gd name="connsiteX79" fmla="*/ 7442200 w 7569200"/>
              <a:gd name="connsiteY79" fmla="*/ 3848100 h 6858000"/>
              <a:gd name="connsiteX80" fmla="*/ 7424737 w 7569200"/>
              <a:gd name="connsiteY80" fmla="*/ 3890962 h 6858000"/>
              <a:gd name="connsiteX81" fmla="*/ 7410450 w 7569200"/>
              <a:gd name="connsiteY81" fmla="*/ 3935412 h 6858000"/>
              <a:gd name="connsiteX82" fmla="*/ 7400925 w 7569200"/>
              <a:gd name="connsiteY82" fmla="*/ 3987800 h 6858000"/>
              <a:gd name="connsiteX83" fmla="*/ 7391400 w 7569200"/>
              <a:gd name="connsiteY83" fmla="*/ 4048125 h 6858000"/>
              <a:gd name="connsiteX84" fmla="*/ 7389812 w 7569200"/>
              <a:gd name="connsiteY84" fmla="*/ 4116387 h 6858000"/>
              <a:gd name="connsiteX85" fmla="*/ 7391400 w 7569200"/>
              <a:gd name="connsiteY85" fmla="*/ 4186237 h 6858000"/>
              <a:gd name="connsiteX86" fmla="*/ 7400925 w 7569200"/>
              <a:gd name="connsiteY86" fmla="*/ 4244975 h 6858000"/>
              <a:gd name="connsiteX87" fmla="*/ 7410450 w 7569200"/>
              <a:gd name="connsiteY87" fmla="*/ 4297362 h 6858000"/>
              <a:gd name="connsiteX88" fmla="*/ 7424737 w 7569200"/>
              <a:gd name="connsiteY88" fmla="*/ 4343400 h 6858000"/>
              <a:gd name="connsiteX89" fmla="*/ 7442200 w 7569200"/>
              <a:gd name="connsiteY89" fmla="*/ 4386262 h 6858000"/>
              <a:gd name="connsiteX90" fmla="*/ 7459662 w 7569200"/>
              <a:gd name="connsiteY90" fmla="*/ 4424362 h 6858000"/>
              <a:gd name="connsiteX91" fmla="*/ 7497762 w 7569200"/>
              <a:gd name="connsiteY91" fmla="*/ 4498975 h 6858000"/>
              <a:gd name="connsiteX92" fmla="*/ 7516812 w 7569200"/>
              <a:gd name="connsiteY92" fmla="*/ 4537075 h 6858000"/>
              <a:gd name="connsiteX93" fmla="*/ 7532687 w 7569200"/>
              <a:gd name="connsiteY93" fmla="*/ 4579937 h 6858000"/>
              <a:gd name="connsiteX94" fmla="*/ 7546975 w 7569200"/>
              <a:gd name="connsiteY94" fmla="*/ 4625975 h 6858000"/>
              <a:gd name="connsiteX95" fmla="*/ 7558087 w 7569200"/>
              <a:gd name="connsiteY95" fmla="*/ 4678362 h 6858000"/>
              <a:gd name="connsiteX96" fmla="*/ 7566025 w 7569200"/>
              <a:gd name="connsiteY96" fmla="*/ 4738687 h 6858000"/>
              <a:gd name="connsiteX97" fmla="*/ 7569200 w 7569200"/>
              <a:gd name="connsiteY97" fmla="*/ 4806950 h 6858000"/>
              <a:gd name="connsiteX98" fmla="*/ 7566025 w 7569200"/>
              <a:gd name="connsiteY98" fmla="*/ 4875212 h 6858000"/>
              <a:gd name="connsiteX99" fmla="*/ 7558087 w 7569200"/>
              <a:gd name="connsiteY99" fmla="*/ 4935537 h 6858000"/>
              <a:gd name="connsiteX100" fmla="*/ 7546975 w 7569200"/>
              <a:gd name="connsiteY100" fmla="*/ 4987925 h 6858000"/>
              <a:gd name="connsiteX101" fmla="*/ 7532687 w 7569200"/>
              <a:gd name="connsiteY101" fmla="*/ 5033962 h 6858000"/>
              <a:gd name="connsiteX102" fmla="*/ 7516812 w 7569200"/>
              <a:gd name="connsiteY102" fmla="*/ 5075237 h 6858000"/>
              <a:gd name="connsiteX103" fmla="*/ 7497762 w 7569200"/>
              <a:gd name="connsiteY103" fmla="*/ 5114925 h 6858000"/>
              <a:gd name="connsiteX104" fmla="*/ 7478712 w 7569200"/>
              <a:gd name="connsiteY104" fmla="*/ 5149850 h 6858000"/>
              <a:gd name="connsiteX105" fmla="*/ 7459662 w 7569200"/>
              <a:gd name="connsiteY105" fmla="*/ 5186362 h 6858000"/>
              <a:gd name="connsiteX106" fmla="*/ 7442200 w 7569200"/>
              <a:gd name="connsiteY106" fmla="*/ 5226050 h 6858000"/>
              <a:gd name="connsiteX107" fmla="*/ 7424737 w 7569200"/>
              <a:gd name="connsiteY107" fmla="*/ 5268912 h 6858000"/>
              <a:gd name="connsiteX108" fmla="*/ 7410450 w 7569200"/>
              <a:gd name="connsiteY108" fmla="*/ 5313362 h 6858000"/>
              <a:gd name="connsiteX109" fmla="*/ 7400925 w 7569200"/>
              <a:gd name="connsiteY109" fmla="*/ 5365750 h 6858000"/>
              <a:gd name="connsiteX110" fmla="*/ 7391400 w 7569200"/>
              <a:gd name="connsiteY110" fmla="*/ 5426075 h 6858000"/>
              <a:gd name="connsiteX111" fmla="*/ 7389812 w 7569200"/>
              <a:gd name="connsiteY111" fmla="*/ 5494337 h 6858000"/>
              <a:gd name="connsiteX112" fmla="*/ 7391400 w 7569200"/>
              <a:gd name="connsiteY112" fmla="*/ 5562600 h 6858000"/>
              <a:gd name="connsiteX113" fmla="*/ 7400925 w 7569200"/>
              <a:gd name="connsiteY113" fmla="*/ 5622925 h 6858000"/>
              <a:gd name="connsiteX114" fmla="*/ 7410450 w 7569200"/>
              <a:gd name="connsiteY114" fmla="*/ 5675312 h 6858000"/>
              <a:gd name="connsiteX115" fmla="*/ 7424737 w 7569200"/>
              <a:gd name="connsiteY115" fmla="*/ 5721350 h 6858000"/>
              <a:gd name="connsiteX116" fmla="*/ 7442200 w 7569200"/>
              <a:gd name="connsiteY116" fmla="*/ 5762625 h 6858000"/>
              <a:gd name="connsiteX117" fmla="*/ 7459662 w 7569200"/>
              <a:gd name="connsiteY117" fmla="*/ 5802312 h 6858000"/>
              <a:gd name="connsiteX118" fmla="*/ 7478712 w 7569200"/>
              <a:gd name="connsiteY118" fmla="*/ 5840412 h 6858000"/>
              <a:gd name="connsiteX119" fmla="*/ 7497762 w 7569200"/>
              <a:gd name="connsiteY119" fmla="*/ 5876925 h 6858000"/>
              <a:gd name="connsiteX120" fmla="*/ 7516812 w 7569200"/>
              <a:gd name="connsiteY120" fmla="*/ 5915025 h 6858000"/>
              <a:gd name="connsiteX121" fmla="*/ 7532687 w 7569200"/>
              <a:gd name="connsiteY121" fmla="*/ 5956300 h 6858000"/>
              <a:gd name="connsiteX122" fmla="*/ 7546975 w 7569200"/>
              <a:gd name="connsiteY122" fmla="*/ 6003925 h 6858000"/>
              <a:gd name="connsiteX123" fmla="*/ 7558087 w 7569200"/>
              <a:gd name="connsiteY123" fmla="*/ 6056312 h 6858000"/>
              <a:gd name="connsiteX124" fmla="*/ 7566025 w 7569200"/>
              <a:gd name="connsiteY124" fmla="*/ 6113462 h 6858000"/>
              <a:gd name="connsiteX125" fmla="*/ 7569200 w 7569200"/>
              <a:gd name="connsiteY125" fmla="*/ 6183312 h 6858000"/>
              <a:gd name="connsiteX126" fmla="*/ 7566025 w 7569200"/>
              <a:gd name="connsiteY126" fmla="*/ 6251575 h 6858000"/>
              <a:gd name="connsiteX127" fmla="*/ 7558087 w 7569200"/>
              <a:gd name="connsiteY127" fmla="*/ 6311900 h 6858000"/>
              <a:gd name="connsiteX128" fmla="*/ 7546975 w 7569200"/>
              <a:gd name="connsiteY128" fmla="*/ 6361112 h 6858000"/>
              <a:gd name="connsiteX129" fmla="*/ 7532687 w 7569200"/>
              <a:gd name="connsiteY129" fmla="*/ 6407150 h 6858000"/>
              <a:gd name="connsiteX130" fmla="*/ 7516812 w 7569200"/>
              <a:gd name="connsiteY130" fmla="*/ 6448425 h 6858000"/>
              <a:gd name="connsiteX131" fmla="*/ 7499350 w 7569200"/>
              <a:gd name="connsiteY131" fmla="*/ 6488112 h 6858000"/>
              <a:gd name="connsiteX132" fmla="*/ 7481887 w 7569200"/>
              <a:gd name="connsiteY132" fmla="*/ 6523037 h 6858000"/>
              <a:gd name="connsiteX133" fmla="*/ 7462837 w 7569200"/>
              <a:gd name="connsiteY133" fmla="*/ 6561137 h 6858000"/>
              <a:gd name="connsiteX134" fmla="*/ 7443787 w 7569200"/>
              <a:gd name="connsiteY134" fmla="*/ 6597650 h 6858000"/>
              <a:gd name="connsiteX135" fmla="*/ 7427912 w 7569200"/>
              <a:gd name="connsiteY135" fmla="*/ 6640512 h 6858000"/>
              <a:gd name="connsiteX136" fmla="*/ 7412037 w 7569200"/>
              <a:gd name="connsiteY136" fmla="*/ 6683375 h 6858000"/>
              <a:gd name="connsiteX137" fmla="*/ 7402512 w 7569200"/>
              <a:gd name="connsiteY137" fmla="*/ 6735762 h 6858000"/>
              <a:gd name="connsiteX138" fmla="*/ 7394575 w 7569200"/>
              <a:gd name="connsiteY138" fmla="*/ 6791325 h 6858000"/>
              <a:gd name="connsiteX139" fmla="*/ 7389812 w 7569200"/>
              <a:gd name="connsiteY139" fmla="*/ 6858000 h 6858000"/>
              <a:gd name="connsiteX140" fmla="*/ 0 w 7569200"/>
              <a:gd name="connsiteY140" fmla="*/ 6858000 h 6858000"/>
              <a:gd name="connsiteX141" fmla="*/ 0 w 7569200"/>
              <a:gd name="connsiteY14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7569200" h="6858000">
                <a:moveTo>
                  <a:pt x="0" y="0"/>
                </a:moveTo>
                <a:lnTo>
                  <a:pt x="7389812" y="0"/>
                </a:lnTo>
                <a:lnTo>
                  <a:pt x="7394575" y="66675"/>
                </a:lnTo>
                <a:lnTo>
                  <a:pt x="7402512" y="122237"/>
                </a:lnTo>
                <a:lnTo>
                  <a:pt x="7412037" y="174625"/>
                </a:lnTo>
                <a:lnTo>
                  <a:pt x="7427912" y="217487"/>
                </a:lnTo>
                <a:lnTo>
                  <a:pt x="7443787" y="260350"/>
                </a:lnTo>
                <a:lnTo>
                  <a:pt x="7462837" y="296862"/>
                </a:lnTo>
                <a:lnTo>
                  <a:pt x="7481887" y="334962"/>
                </a:lnTo>
                <a:lnTo>
                  <a:pt x="7499350" y="369887"/>
                </a:lnTo>
                <a:lnTo>
                  <a:pt x="7516812" y="409575"/>
                </a:lnTo>
                <a:lnTo>
                  <a:pt x="7532687" y="450850"/>
                </a:lnTo>
                <a:lnTo>
                  <a:pt x="7546975" y="496887"/>
                </a:lnTo>
                <a:lnTo>
                  <a:pt x="7558087" y="546100"/>
                </a:lnTo>
                <a:lnTo>
                  <a:pt x="7566025" y="606425"/>
                </a:lnTo>
                <a:lnTo>
                  <a:pt x="7569200" y="673100"/>
                </a:lnTo>
                <a:lnTo>
                  <a:pt x="7566025" y="744537"/>
                </a:lnTo>
                <a:lnTo>
                  <a:pt x="7558087" y="801687"/>
                </a:lnTo>
                <a:lnTo>
                  <a:pt x="7546975" y="854075"/>
                </a:lnTo>
                <a:lnTo>
                  <a:pt x="7532687" y="901700"/>
                </a:lnTo>
                <a:lnTo>
                  <a:pt x="7516812" y="942975"/>
                </a:lnTo>
                <a:lnTo>
                  <a:pt x="7497762" y="981075"/>
                </a:lnTo>
                <a:lnTo>
                  <a:pt x="7478712" y="1017587"/>
                </a:lnTo>
                <a:lnTo>
                  <a:pt x="7459662" y="1055687"/>
                </a:lnTo>
                <a:lnTo>
                  <a:pt x="7442200" y="1095375"/>
                </a:lnTo>
                <a:lnTo>
                  <a:pt x="7424737" y="1136650"/>
                </a:lnTo>
                <a:lnTo>
                  <a:pt x="7410450" y="1182687"/>
                </a:lnTo>
                <a:lnTo>
                  <a:pt x="7400925" y="1235075"/>
                </a:lnTo>
                <a:lnTo>
                  <a:pt x="7391400" y="1295400"/>
                </a:lnTo>
                <a:lnTo>
                  <a:pt x="7389812" y="1363662"/>
                </a:lnTo>
                <a:lnTo>
                  <a:pt x="7391400" y="1431925"/>
                </a:lnTo>
                <a:lnTo>
                  <a:pt x="7400925" y="1492250"/>
                </a:lnTo>
                <a:lnTo>
                  <a:pt x="7410450" y="1544637"/>
                </a:lnTo>
                <a:lnTo>
                  <a:pt x="7424737" y="1589087"/>
                </a:lnTo>
                <a:lnTo>
                  <a:pt x="7442200" y="1631950"/>
                </a:lnTo>
                <a:lnTo>
                  <a:pt x="7459662" y="1671637"/>
                </a:lnTo>
                <a:lnTo>
                  <a:pt x="7478712" y="1708150"/>
                </a:lnTo>
                <a:lnTo>
                  <a:pt x="7497762" y="1743075"/>
                </a:lnTo>
                <a:lnTo>
                  <a:pt x="7516812" y="1782762"/>
                </a:lnTo>
                <a:lnTo>
                  <a:pt x="7532687" y="1824037"/>
                </a:lnTo>
                <a:lnTo>
                  <a:pt x="7546975" y="1870075"/>
                </a:lnTo>
                <a:lnTo>
                  <a:pt x="7558087" y="1922462"/>
                </a:lnTo>
                <a:lnTo>
                  <a:pt x="7566025" y="1982787"/>
                </a:lnTo>
                <a:lnTo>
                  <a:pt x="7569200" y="2051050"/>
                </a:lnTo>
                <a:lnTo>
                  <a:pt x="7566025" y="2119312"/>
                </a:lnTo>
                <a:lnTo>
                  <a:pt x="7558087" y="2179637"/>
                </a:lnTo>
                <a:lnTo>
                  <a:pt x="7546975" y="2232025"/>
                </a:lnTo>
                <a:lnTo>
                  <a:pt x="7532687" y="2278062"/>
                </a:lnTo>
                <a:lnTo>
                  <a:pt x="7516812" y="2319337"/>
                </a:lnTo>
                <a:lnTo>
                  <a:pt x="7497762" y="2359025"/>
                </a:lnTo>
                <a:lnTo>
                  <a:pt x="7478712" y="2395537"/>
                </a:lnTo>
                <a:lnTo>
                  <a:pt x="7459662" y="2433637"/>
                </a:lnTo>
                <a:lnTo>
                  <a:pt x="7442200" y="2471737"/>
                </a:lnTo>
                <a:lnTo>
                  <a:pt x="7424737" y="2513012"/>
                </a:lnTo>
                <a:lnTo>
                  <a:pt x="7410450" y="2560637"/>
                </a:lnTo>
                <a:lnTo>
                  <a:pt x="7400925" y="2613025"/>
                </a:lnTo>
                <a:lnTo>
                  <a:pt x="7391400" y="2671762"/>
                </a:lnTo>
                <a:lnTo>
                  <a:pt x="7389812" y="2741612"/>
                </a:lnTo>
                <a:lnTo>
                  <a:pt x="7391400" y="2809875"/>
                </a:lnTo>
                <a:lnTo>
                  <a:pt x="7400925" y="2868612"/>
                </a:lnTo>
                <a:lnTo>
                  <a:pt x="7410450" y="2922587"/>
                </a:lnTo>
                <a:lnTo>
                  <a:pt x="7424737" y="2967037"/>
                </a:lnTo>
                <a:lnTo>
                  <a:pt x="7442200" y="3009900"/>
                </a:lnTo>
                <a:lnTo>
                  <a:pt x="7459662" y="3046412"/>
                </a:lnTo>
                <a:lnTo>
                  <a:pt x="7478712" y="3084512"/>
                </a:lnTo>
                <a:lnTo>
                  <a:pt x="7497762" y="3121025"/>
                </a:lnTo>
                <a:lnTo>
                  <a:pt x="7516812" y="3160712"/>
                </a:lnTo>
                <a:lnTo>
                  <a:pt x="7532687" y="3201987"/>
                </a:lnTo>
                <a:lnTo>
                  <a:pt x="7546975" y="3248025"/>
                </a:lnTo>
                <a:lnTo>
                  <a:pt x="7558087" y="3300412"/>
                </a:lnTo>
                <a:lnTo>
                  <a:pt x="7566025" y="3360737"/>
                </a:lnTo>
                <a:lnTo>
                  <a:pt x="7569200" y="3427412"/>
                </a:lnTo>
                <a:lnTo>
                  <a:pt x="7566025" y="3497262"/>
                </a:lnTo>
                <a:lnTo>
                  <a:pt x="7558087" y="3557587"/>
                </a:lnTo>
                <a:lnTo>
                  <a:pt x="7546975" y="3609975"/>
                </a:lnTo>
                <a:lnTo>
                  <a:pt x="7532687" y="3656012"/>
                </a:lnTo>
                <a:lnTo>
                  <a:pt x="7516812" y="3697287"/>
                </a:lnTo>
                <a:lnTo>
                  <a:pt x="7497762" y="3736975"/>
                </a:lnTo>
                <a:lnTo>
                  <a:pt x="7459662" y="3811587"/>
                </a:lnTo>
                <a:lnTo>
                  <a:pt x="7442200" y="3848100"/>
                </a:lnTo>
                <a:lnTo>
                  <a:pt x="7424737" y="3890962"/>
                </a:lnTo>
                <a:lnTo>
                  <a:pt x="7410450" y="3935412"/>
                </a:lnTo>
                <a:lnTo>
                  <a:pt x="7400925" y="3987800"/>
                </a:lnTo>
                <a:lnTo>
                  <a:pt x="7391400" y="4048125"/>
                </a:lnTo>
                <a:lnTo>
                  <a:pt x="7389812" y="4116387"/>
                </a:lnTo>
                <a:lnTo>
                  <a:pt x="7391400" y="4186237"/>
                </a:lnTo>
                <a:lnTo>
                  <a:pt x="7400925" y="4244975"/>
                </a:lnTo>
                <a:lnTo>
                  <a:pt x="7410450" y="4297362"/>
                </a:lnTo>
                <a:lnTo>
                  <a:pt x="7424737" y="4343400"/>
                </a:lnTo>
                <a:lnTo>
                  <a:pt x="7442200" y="4386262"/>
                </a:lnTo>
                <a:lnTo>
                  <a:pt x="7459662" y="4424362"/>
                </a:lnTo>
                <a:lnTo>
                  <a:pt x="7497762" y="4498975"/>
                </a:lnTo>
                <a:lnTo>
                  <a:pt x="7516812" y="4537075"/>
                </a:lnTo>
                <a:lnTo>
                  <a:pt x="7532687" y="4579937"/>
                </a:lnTo>
                <a:lnTo>
                  <a:pt x="7546975" y="4625975"/>
                </a:lnTo>
                <a:lnTo>
                  <a:pt x="7558087" y="4678362"/>
                </a:lnTo>
                <a:lnTo>
                  <a:pt x="7566025" y="4738687"/>
                </a:lnTo>
                <a:lnTo>
                  <a:pt x="7569200" y="4806950"/>
                </a:lnTo>
                <a:lnTo>
                  <a:pt x="7566025" y="4875212"/>
                </a:lnTo>
                <a:lnTo>
                  <a:pt x="7558087" y="4935537"/>
                </a:lnTo>
                <a:lnTo>
                  <a:pt x="7546975" y="4987925"/>
                </a:lnTo>
                <a:lnTo>
                  <a:pt x="7532687" y="5033962"/>
                </a:lnTo>
                <a:lnTo>
                  <a:pt x="7516812" y="5075237"/>
                </a:lnTo>
                <a:lnTo>
                  <a:pt x="7497762" y="5114925"/>
                </a:lnTo>
                <a:lnTo>
                  <a:pt x="7478712" y="5149850"/>
                </a:lnTo>
                <a:lnTo>
                  <a:pt x="7459662" y="5186362"/>
                </a:lnTo>
                <a:lnTo>
                  <a:pt x="7442200" y="5226050"/>
                </a:lnTo>
                <a:lnTo>
                  <a:pt x="7424737" y="5268912"/>
                </a:lnTo>
                <a:lnTo>
                  <a:pt x="7410450" y="5313362"/>
                </a:lnTo>
                <a:lnTo>
                  <a:pt x="7400925" y="5365750"/>
                </a:lnTo>
                <a:lnTo>
                  <a:pt x="7391400" y="5426075"/>
                </a:lnTo>
                <a:lnTo>
                  <a:pt x="7389812" y="5494337"/>
                </a:lnTo>
                <a:lnTo>
                  <a:pt x="7391400" y="5562600"/>
                </a:lnTo>
                <a:lnTo>
                  <a:pt x="7400925" y="5622925"/>
                </a:lnTo>
                <a:lnTo>
                  <a:pt x="7410450" y="5675312"/>
                </a:lnTo>
                <a:lnTo>
                  <a:pt x="7424737" y="5721350"/>
                </a:lnTo>
                <a:lnTo>
                  <a:pt x="7442200" y="5762625"/>
                </a:lnTo>
                <a:lnTo>
                  <a:pt x="7459662" y="5802312"/>
                </a:lnTo>
                <a:lnTo>
                  <a:pt x="7478712" y="5840412"/>
                </a:lnTo>
                <a:lnTo>
                  <a:pt x="7497762" y="5876925"/>
                </a:lnTo>
                <a:lnTo>
                  <a:pt x="7516812" y="5915025"/>
                </a:lnTo>
                <a:lnTo>
                  <a:pt x="7532687" y="5956300"/>
                </a:lnTo>
                <a:lnTo>
                  <a:pt x="7546975" y="6003925"/>
                </a:lnTo>
                <a:lnTo>
                  <a:pt x="7558087" y="6056312"/>
                </a:lnTo>
                <a:lnTo>
                  <a:pt x="7566025" y="6113462"/>
                </a:lnTo>
                <a:lnTo>
                  <a:pt x="7569200" y="6183312"/>
                </a:lnTo>
                <a:lnTo>
                  <a:pt x="7566025" y="6251575"/>
                </a:lnTo>
                <a:lnTo>
                  <a:pt x="7558087" y="6311900"/>
                </a:lnTo>
                <a:lnTo>
                  <a:pt x="7546975" y="6361112"/>
                </a:lnTo>
                <a:lnTo>
                  <a:pt x="7532687" y="6407150"/>
                </a:lnTo>
                <a:lnTo>
                  <a:pt x="7516812" y="6448425"/>
                </a:lnTo>
                <a:lnTo>
                  <a:pt x="7499350" y="6488112"/>
                </a:lnTo>
                <a:lnTo>
                  <a:pt x="7481887" y="6523037"/>
                </a:lnTo>
                <a:lnTo>
                  <a:pt x="7462837" y="6561137"/>
                </a:lnTo>
                <a:lnTo>
                  <a:pt x="7443787" y="6597650"/>
                </a:lnTo>
                <a:lnTo>
                  <a:pt x="7427912" y="6640512"/>
                </a:lnTo>
                <a:lnTo>
                  <a:pt x="7412037" y="6683375"/>
                </a:lnTo>
                <a:lnTo>
                  <a:pt x="7402512" y="6735762"/>
                </a:lnTo>
                <a:lnTo>
                  <a:pt x="7394575" y="6791325"/>
                </a:lnTo>
                <a:lnTo>
                  <a:pt x="7389812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sl-SI"/>
          </a:p>
        </p:txBody>
      </p:sp>
      <p:sp>
        <p:nvSpPr>
          <p:cNvPr id="6" name="Naslov 5">
            <a:extLst>
              <a:ext uri="{FF2B5EF4-FFF2-40B4-BE49-F238E27FC236}">
                <a16:creationId xmlns:a16="http://schemas.microsoft.com/office/drawing/2014/main" id="{2EF758E8-717C-CA09-09B0-E4916895E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73" y="484633"/>
            <a:ext cx="6962042" cy="1097679"/>
          </a:xfrm>
        </p:spPr>
        <p:txBody>
          <a:bodyPr>
            <a:normAutofit/>
          </a:bodyPr>
          <a:lstStyle/>
          <a:p>
            <a:r>
              <a:rPr lang="sl-SI" sz="3600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Besedila za otroke in mlade,</a:t>
            </a:r>
            <a:br>
              <a:rPr lang="sl-SI" sz="3600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sl-SI" sz="3600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poezija in poetična proza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BE26C66-89C1-8248-56E2-B1AD95C804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l-SI"/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306469E3-FD48-FE27-8441-A645835751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052" y="2194560"/>
            <a:ext cx="6168486" cy="4178807"/>
          </a:xfrm>
        </p:spPr>
        <p:txBody>
          <a:bodyPr>
            <a:normAutofit fontScale="92500"/>
          </a:bodyPr>
          <a:lstStyle/>
          <a:p>
            <a:r>
              <a:rPr lang="sl-SI" b="1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Razlika v obravnavanju besedil, namenjenih posameznim skupinam mladih bralcev </a:t>
            </a:r>
            <a:r>
              <a:rPr lang="sl-SI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(glede na starost, bralno zmožnost, zahtevnost teme, motivacijo ipd.):</a:t>
            </a:r>
          </a:p>
          <a:p>
            <a:pPr marL="0" indent="0">
              <a:buNone/>
            </a:pPr>
            <a:r>
              <a:rPr lang="sl-SI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‒ raven besedišča,</a:t>
            </a:r>
          </a:p>
          <a:p>
            <a:pPr marL="0" indent="0">
              <a:buNone/>
            </a:pPr>
            <a:r>
              <a:rPr lang="sl-SI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‒ zapletenost povedi,</a:t>
            </a:r>
          </a:p>
          <a:p>
            <a:pPr marL="0" indent="0">
              <a:buNone/>
            </a:pPr>
            <a:r>
              <a:rPr lang="sl-SI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‒ mladostniški sleng.</a:t>
            </a:r>
            <a:endParaRPr lang="sl-SI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l-SI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Založba Mladinska knjiga: revije Cicido, Cici zabavnik, Ciciban, Moj planet, Pil, Gea, Pogled</a:t>
            </a:r>
          </a:p>
          <a:p>
            <a:pPr marL="0" indent="0">
              <a:buNone/>
            </a:pPr>
            <a:endParaRPr lang="sl-SI" dirty="0">
              <a:solidFill>
                <a:schemeClr val="accent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l-SI" b="1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Kako v lektorski praksi uravnotežiti </a:t>
            </a:r>
            <a:r>
              <a:rPr lang="sl-SI" b="1" i="1" dirty="0" err="1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licentio</a:t>
            </a:r>
            <a:r>
              <a:rPr lang="sl-SI" b="1" i="1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b="1" i="1" dirty="0" err="1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poetico</a:t>
            </a:r>
            <a:r>
              <a:rPr lang="sl-SI" b="1" i="1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b="1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jezikovno doslednost?</a:t>
            </a:r>
            <a:r>
              <a:rPr lang="sl-SI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sl-SI" b="1" dirty="0">
              <a:solidFill>
                <a:schemeClr val="accent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sl-SI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2" name="Slika 11">
            <a:extLst>
              <a:ext uri="{FF2B5EF4-FFF2-40B4-BE49-F238E27FC236}">
                <a16:creationId xmlns:a16="http://schemas.microsoft.com/office/drawing/2014/main" id="{4E1A8432-0D01-EA6A-23E0-DA458663FA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8050787" y="2523996"/>
            <a:ext cx="3656581" cy="1810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18297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9706211-F8D7-F0BB-96D0-A269E3BFB2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5993CF64-89E0-8B54-E8B5-8CC8853102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9" name="Freeform 10">
            <a:extLst>
              <a:ext uri="{FF2B5EF4-FFF2-40B4-BE49-F238E27FC236}">
                <a16:creationId xmlns:a16="http://schemas.microsoft.com/office/drawing/2014/main" id="{FC8218B4-13F3-1407-7BA9-38D09D8330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7569200" cy="6858000"/>
          </a:xfrm>
          <a:custGeom>
            <a:avLst/>
            <a:gdLst>
              <a:gd name="connsiteX0" fmla="*/ 0 w 7569200"/>
              <a:gd name="connsiteY0" fmla="*/ 0 h 6858000"/>
              <a:gd name="connsiteX1" fmla="*/ 7389812 w 7569200"/>
              <a:gd name="connsiteY1" fmla="*/ 0 h 6858000"/>
              <a:gd name="connsiteX2" fmla="*/ 7394575 w 7569200"/>
              <a:gd name="connsiteY2" fmla="*/ 66675 h 6858000"/>
              <a:gd name="connsiteX3" fmla="*/ 7402512 w 7569200"/>
              <a:gd name="connsiteY3" fmla="*/ 122237 h 6858000"/>
              <a:gd name="connsiteX4" fmla="*/ 7412037 w 7569200"/>
              <a:gd name="connsiteY4" fmla="*/ 174625 h 6858000"/>
              <a:gd name="connsiteX5" fmla="*/ 7427912 w 7569200"/>
              <a:gd name="connsiteY5" fmla="*/ 217487 h 6858000"/>
              <a:gd name="connsiteX6" fmla="*/ 7443787 w 7569200"/>
              <a:gd name="connsiteY6" fmla="*/ 260350 h 6858000"/>
              <a:gd name="connsiteX7" fmla="*/ 7462837 w 7569200"/>
              <a:gd name="connsiteY7" fmla="*/ 296862 h 6858000"/>
              <a:gd name="connsiteX8" fmla="*/ 7481887 w 7569200"/>
              <a:gd name="connsiteY8" fmla="*/ 334962 h 6858000"/>
              <a:gd name="connsiteX9" fmla="*/ 7499350 w 7569200"/>
              <a:gd name="connsiteY9" fmla="*/ 369887 h 6858000"/>
              <a:gd name="connsiteX10" fmla="*/ 7516812 w 7569200"/>
              <a:gd name="connsiteY10" fmla="*/ 409575 h 6858000"/>
              <a:gd name="connsiteX11" fmla="*/ 7532687 w 7569200"/>
              <a:gd name="connsiteY11" fmla="*/ 450850 h 6858000"/>
              <a:gd name="connsiteX12" fmla="*/ 7546975 w 7569200"/>
              <a:gd name="connsiteY12" fmla="*/ 496887 h 6858000"/>
              <a:gd name="connsiteX13" fmla="*/ 7558087 w 7569200"/>
              <a:gd name="connsiteY13" fmla="*/ 546100 h 6858000"/>
              <a:gd name="connsiteX14" fmla="*/ 7566025 w 7569200"/>
              <a:gd name="connsiteY14" fmla="*/ 606425 h 6858000"/>
              <a:gd name="connsiteX15" fmla="*/ 7569200 w 7569200"/>
              <a:gd name="connsiteY15" fmla="*/ 673100 h 6858000"/>
              <a:gd name="connsiteX16" fmla="*/ 7566025 w 7569200"/>
              <a:gd name="connsiteY16" fmla="*/ 744537 h 6858000"/>
              <a:gd name="connsiteX17" fmla="*/ 7558087 w 7569200"/>
              <a:gd name="connsiteY17" fmla="*/ 801687 h 6858000"/>
              <a:gd name="connsiteX18" fmla="*/ 7546975 w 7569200"/>
              <a:gd name="connsiteY18" fmla="*/ 854075 h 6858000"/>
              <a:gd name="connsiteX19" fmla="*/ 7532687 w 7569200"/>
              <a:gd name="connsiteY19" fmla="*/ 901700 h 6858000"/>
              <a:gd name="connsiteX20" fmla="*/ 7516812 w 7569200"/>
              <a:gd name="connsiteY20" fmla="*/ 942975 h 6858000"/>
              <a:gd name="connsiteX21" fmla="*/ 7497762 w 7569200"/>
              <a:gd name="connsiteY21" fmla="*/ 981075 h 6858000"/>
              <a:gd name="connsiteX22" fmla="*/ 7478712 w 7569200"/>
              <a:gd name="connsiteY22" fmla="*/ 1017587 h 6858000"/>
              <a:gd name="connsiteX23" fmla="*/ 7459662 w 7569200"/>
              <a:gd name="connsiteY23" fmla="*/ 1055687 h 6858000"/>
              <a:gd name="connsiteX24" fmla="*/ 7442200 w 7569200"/>
              <a:gd name="connsiteY24" fmla="*/ 1095375 h 6858000"/>
              <a:gd name="connsiteX25" fmla="*/ 7424737 w 7569200"/>
              <a:gd name="connsiteY25" fmla="*/ 1136650 h 6858000"/>
              <a:gd name="connsiteX26" fmla="*/ 7410450 w 7569200"/>
              <a:gd name="connsiteY26" fmla="*/ 1182687 h 6858000"/>
              <a:gd name="connsiteX27" fmla="*/ 7400925 w 7569200"/>
              <a:gd name="connsiteY27" fmla="*/ 1235075 h 6858000"/>
              <a:gd name="connsiteX28" fmla="*/ 7391400 w 7569200"/>
              <a:gd name="connsiteY28" fmla="*/ 1295400 h 6858000"/>
              <a:gd name="connsiteX29" fmla="*/ 7389812 w 7569200"/>
              <a:gd name="connsiteY29" fmla="*/ 1363662 h 6858000"/>
              <a:gd name="connsiteX30" fmla="*/ 7391400 w 7569200"/>
              <a:gd name="connsiteY30" fmla="*/ 1431925 h 6858000"/>
              <a:gd name="connsiteX31" fmla="*/ 7400925 w 7569200"/>
              <a:gd name="connsiteY31" fmla="*/ 1492250 h 6858000"/>
              <a:gd name="connsiteX32" fmla="*/ 7410450 w 7569200"/>
              <a:gd name="connsiteY32" fmla="*/ 1544637 h 6858000"/>
              <a:gd name="connsiteX33" fmla="*/ 7424737 w 7569200"/>
              <a:gd name="connsiteY33" fmla="*/ 1589087 h 6858000"/>
              <a:gd name="connsiteX34" fmla="*/ 7442200 w 7569200"/>
              <a:gd name="connsiteY34" fmla="*/ 1631950 h 6858000"/>
              <a:gd name="connsiteX35" fmla="*/ 7459662 w 7569200"/>
              <a:gd name="connsiteY35" fmla="*/ 1671637 h 6858000"/>
              <a:gd name="connsiteX36" fmla="*/ 7478712 w 7569200"/>
              <a:gd name="connsiteY36" fmla="*/ 1708150 h 6858000"/>
              <a:gd name="connsiteX37" fmla="*/ 7497762 w 7569200"/>
              <a:gd name="connsiteY37" fmla="*/ 1743075 h 6858000"/>
              <a:gd name="connsiteX38" fmla="*/ 7516812 w 7569200"/>
              <a:gd name="connsiteY38" fmla="*/ 1782762 h 6858000"/>
              <a:gd name="connsiteX39" fmla="*/ 7532687 w 7569200"/>
              <a:gd name="connsiteY39" fmla="*/ 1824037 h 6858000"/>
              <a:gd name="connsiteX40" fmla="*/ 7546975 w 7569200"/>
              <a:gd name="connsiteY40" fmla="*/ 1870075 h 6858000"/>
              <a:gd name="connsiteX41" fmla="*/ 7558087 w 7569200"/>
              <a:gd name="connsiteY41" fmla="*/ 1922462 h 6858000"/>
              <a:gd name="connsiteX42" fmla="*/ 7566025 w 7569200"/>
              <a:gd name="connsiteY42" fmla="*/ 1982787 h 6858000"/>
              <a:gd name="connsiteX43" fmla="*/ 7569200 w 7569200"/>
              <a:gd name="connsiteY43" fmla="*/ 2051050 h 6858000"/>
              <a:gd name="connsiteX44" fmla="*/ 7566025 w 7569200"/>
              <a:gd name="connsiteY44" fmla="*/ 2119312 h 6858000"/>
              <a:gd name="connsiteX45" fmla="*/ 7558087 w 7569200"/>
              <a:gd name="connsiteY45" fmla="*/ 2179637 h 6858000"/>
              <a:gd name="connsiteX46" fmla="*/ 7546975 w 7569200"/>
              <a:gd name="connsiteY46" fmla="*/ 2232025 h 6858000"/>
              <a:gd name="connsiteX47" fmla="*/ 7532687 w 7569200"/>
              <a:gd name="connsiteY47" fmla="*/ 2278062 h 6858000"/>
              <a:gd name="connsiteX48" fmla="*/ 7516812 w 7569200"/>
              <a:gd name="connsiteY48" fmla="*/ 2319337 h 6858000"/>
              <a:gd name="connsiteX49" fmla="*/ 7497762 w 7569200"/>
              <a:gd name="connsiteY49" fmla="*/ 2359025 h 6858000"/>
              <a:gd name="connsiteX50" fmla="*/ 7478712 w 7569200"/>
              <a:gd name="connsiteY50" fmla="*/ 2395537 h 6858000"/>
              <a:gd name="connsiteX51" fmla="*/ 7459662 w 7569200"/>
              <a:gd name="connsiteY51" fmla="*/ 2433637 h 6858000"/>
              <a:gd name="connsiteX52" fmla="*/ 7442200 w 7569200"/>
              <a:gd name="connsiteY52" fmla="*/ 2471737 h 6858000"/>
              <a:gd name="connsiteX53" fmla="*/ 7424737 w 7569200"/>
              <a:gd name="connsiteY53" fmla="*/ 2513012 h 6858000"/>
              <a:gd name="connsiteX54" fmla="*/ 7410450 w 7569200"/>
              <a:gd name="connsiteY54" fmla="*/ 2560637 h 6858000"/>
              <a:gd name="connsiteX55" fmla="*/ 7400925 w 7569200"/>
              <a:gd name="connsiteY55" fmla="*/ 2613025 h 6858000"/>
              <a:gd name="connsiteX56" fmla="*/ 7391400 w 7569200"/>
              <a:gd name="connsiteY56" fmla="*/ 2671762 h 6858000"/>
              <a:gd name="connsiteX57" fmla="*/ 7389812 w 7569200"/>
              <a:gd name="connsiteY57" fmla="*/ 2741612 h 6858000"/>
              <a:gd name="connsiteX58" fmla="*/ 7391400 w 7569200"/>
              <a:gd name="connsiteY58" fmla="*/ 2809875 h 6858000"/>
              <a:gd name="connsiteX59" fmla="*/ 7400925 w 7569200"/>
              <a:gd name="connsiteY59" fmla="*/ 2868612 h 6858000"/>
              <a:gd name="connsiteX60" fmla="*/ 7410450 w 7569200"/>
              <a:gd name="connsiteY60" fmla="*/ 2922587 h 6858000"/>
              <a:gd name="connsiteX61" fmla="*/ 7424737 w 7569200"/>
              <a:gd name="connsiteY61" fmla="*/ 2967037 h 6858000"/>
              <a:gd name="connsiteX62" fmla="*/ 7442200 w 7569200"/>
              <a:gd name="connsiteY62" fmla="*/ 3009900 h 6858000"/>
              <a:gd name="connsiteX63" fmla="*/ 7459662 w 7569200"/>
              <a:gd name="connsiteY63" fmla="*/ 3046412 h 6858000"/>
              <a:gd name="connsiteX64" fmla="*/ 7478712 w 7569200"/>
              <a:gd name="connsiteY64" fmla="*/ 3084512 h 6858000"/>
              <a:gd name="connsiteX65" fmla="*/ 7497762 w 7569200"/>
              <a:gd name="connsiteY65" fmla="*/ 3121025 h 6858000"/>
              <a:gd name="connsiteX66" fmla="*/ 7516812 w 7569200"/>
              <a:gd name="connsiteY66" fmla="*/ 3160712 h 6858000"/>
              <a:gd name="connsiteX67" fmla="*/ 7532687 w 7569200"/>
              <a:gd name="connsiteY67" fmla="*/ 3201987 h 6858000"/>
              <a:gd name="connsiteX68" fmla="*/ 7546975 w 7569200"/>
              <a:gd name="connsiteY68" fmla="*/ 3248025 h 6858000"/>
              <a:gd name="connsiteX69" fmla="*/ 7558087 w 7569200"/>
              <a:gd name="connsiteY69" fmla="*/ 3300412 h 6858000"/>
              <a:gd name="connsiteX70" fmla="*/ 7566025 w 7569200"/>
              <a:gd name="connsiteY70" fmla="*/ 3360737 h 6858000"/>
              <a:gd name="connsiteX71" fmla="*/ 7569200 w 7569200"/>
              <a:gd name="connsiteY71" fmla="*/ 3427412 h 6858000"/>
              <a:gd name="connsiteX72" fmla="*/ 7566025 w 7569200"/>
              <a:gd name="connsiteY72" fmla="*/ 3497262 h 6858000"/>
              <a:gd name="connsiteX73" fmla="*/ 7558087 w 7569200"/>
              <a:gd name="connsiteY73" fmla="*/ 3557587 h 6858000"/>
              <a:gd name="connsiteX74" fmla="*/ 7546975 w 7569200"/>
              <a:gd name="connsiteY74" fmla="*/ 3609975 h 6858000"/>
              <a:gd name="connsiteX75" fmla="*/ 7532687 w 7569200"/>
              <a:gd name="connsiteY75" fmla="*/ 3656012 h 6858000"/>
              <a:gd name="connsiteX76" fmla="*/ 7516812 w 7569200"/>
              <a:gd name="connsiteY76" fmla="*/ 3697287 h 6858000"/>
              <a:gd name="connsiteX77" fmla="*/ 7497762 w 7569200"/>
              <a:gd name="connsiteY77" fmla="*/ 3736975 h 6858000"/>
              <a:gd name="connsiteX78" fmla="*/ 7459662 w 7569200"/>
              <a:gd name="connsiteY78" fmla="*/ 3811587 h 6858000"/>
              <a:gd name="connsiteX79" fmla="*/ 7442200 w 7569200"/>
              <a:gd name="connsiteY79" fmla="*/ 3848100 h 6858000"/>
              <a:gd name="connsiteX80" fmla="*/ 7424737 w 7569200"/>
              <a:gd name="connsiteY80" fmla="*/ 3890962 h 6858000"/>
              <a:gd name="connsiteX81" fmla="*/ 7410450 w 7569200"/>
              <a:gd name="connsiteY81" fmla="*/ 3935412 h 6858000"/>
              <a:gd name="connsiteX82" fmla="*/ 7400925 w 7569200"/>
              <a:gd name="connsiteY82" fmla="*/ 3987800 h 6858000"/>
              <a:gd name="connsiteX83" fmla="*/ 7391400 w 7569200"/>
              <a:gd name="connsiteY83" fmla="*/ 4048125 h 6858000"/>
              <a:gd name="connsiteX84" fmla="*/ 7389812 w 7569200"/>
              <a:gd name="connsiteY84" fmla="*/ 4116387 h 6858000"/>
              <a:gd name="connsiteX85" fmla="*/ 7391400 w 7569200"/>
              <a:gd name="connsiteY85" fmla="*/ 4186237 h 6858000"/>
              <a:gd name="connsiteX86" fmla="*/ 7400925 w 7569200"/>
              <a:gd name="connsiteY86" fmla="*/ 4244975 h 6858000"/>
              <a:gd name="connsiteX87" fmla="*/ 7410450 w 7569200"/>
              <a:gd name="connsiteY87" fmla="*/ 4297362 h 6858000"/>
              <a:gd name="connsiteX88" fmla="*/ 7424737 w 7569200"/>
              <a:gd name="connsiteY88" fmla="*/ 4343400 h 6858000"/>
              <a:gd name="connsiteX89" fmla="*/ 7442200 w 7569200"/>
              <a:gd name="connsiteY89" fmla="*/ 4386262 h 6858000"/>
              <a:gd name="connsiteX90" fmla="*/ 7459662 w 7569200"/>
              <a:gd name="connsiteY90" fmla="*/ 4424362 h 6858000"/>
              <a:gd name="connsiteX91" fmla="*/ 7497762 w 7569200"/>
              <a:gd name="connsiteY91" fmla="*/ 4498975 h 6858000"/>
              <a:gd name="connsiteX92" fmla="*/ 7516812 w 7569200"/>
              <a:gd name="connsiteY92" fmla="*/ 4537075 h 6858000"/>
              <a:gd name="connsiteX93" fmla="*/ 7532687 w 7569200"/>
              <a:gd name="connsiteY93" fmla="*/ 4579937 h 6858000"/>
              <a:gd name="connsiteX94" fmla="*/ 7546975 w 7569200"/>
              <a:gd name="connsiteY94" fmla="*/ 4625975 h 6858000"/>
              <a:gd name="connsiteX95" fmla="*/ 7558087 w 7569200"/>
              <a:gd name="connsiteY95" fmla="*/ 4678362 h 6858000"/>
              <a:gd name="connsiteX96" fmla="*/ 7566025 w 7569200"/>
              <a:gd name="connsiteY96" fmla="*/ 4738687 h 6858000"/>
              <a:gd name="connsiteX97" fmla="*/ 7569200 w 7569200"/>
              <a:gd name="connsiteY97" fmla="*/ 4806950 h 6858000"/>
              <a:gd name="connsiteX98" fmla="*/ 7566025 w 7569200"/>
              <a:gd name="connsiteY98" fmla="*/ 4875212 h 6858000"/>
              <a:gd name="connsiteX99" fmla="*/ 7558087 w 7569200"/>
              <a:gd name="connsiteY99" fmla="*/ 4935537 h 6858000"/>
              <a:gd name="connsiteX100" fmla="*/ 7546975 w 7569200"/>
              <a:gd name="connsiteY100" fmla="*/ 4987925 h 6858000"/>
              <a:gd name="connsiteX101" fmla="*/ 7532687 w 7569200"/>
              <a:gd name="connsiteY101" fmla="*/ 5033962 h 6858000"/>
              <a:gd name="connsiteX102" fmla="*/ 7516812 w 7569200"/>
              <a:gd name="connsiteY102" fmla="*/ 5075237 h 6858000"/>
              <a:gd name="connsiteX103" fmla="*/ 7497762 w 7569200"/>
              <a:gd name="connsiteY103" fmla="*/ 5114925 h 6858000"/>
              <a:gd name="connsiteX104" fmla="*/ 7478712 w 7569200"/>
              <a:gd name="connsiteY104" fmla="*/ 5149850 h 6858000"/>
              <a:gd name="connsiteX105" fmla="*/ 7459662 w 7569200"/>
              <a:gd name="connsiteY105" fmla="*/ 5186362 h 6858000"/>
              <a:gd name="connsiteX106" fmla="*/ 7442200 w 7569200"/>
              <a:gd name="connsiteY106" fmla="*/ 5226050 h 6858000"/>
              <a:gd name="connsiteX107" fmla="*/ 7424737 w 7569200"/>
              <a:gd name="connsiteY107" fmla="*/ 5268912 h 6858000"/>
              <a:gd name="connsiteX108" fmla="*/ 7410450 w 7569200"/>
              <a:gd name="connsiteY108" fmla="*/ 5313362 h 6858000"/>
              <a:gd name="connsiteX109" fmla="*/ 7400925 w 7569200"/>
              <a:gd name="connsiteY109" fmla="*/ 5365750 h 6858000"/>
              <a:gd name="connsiteX110" fmla="*/ 7391400 w 7569200"/>
              <a:gd name="connsiteY110" fmla="*/ 5426075 h 6858000"/>
              <a:gd name="connsiteX111" fmla="*/ 7389812 w 7569200"/>
              <a:gd name="connsiteY111" fmla="*/ 5494337 h 6858000"/>
              <a:gd name="connsiteX112" fmla="*/ 7391400 w 7569200"/>
              <a:gd name="connsiteY112" fmla="*/ 5562600 h 6858000"/>
              <a:gd name="connsiteX113" fmla="*/ 7400925 w 7569200"/>
              <a:gd name="connsiteY113" fmla="*/ 5622925 h 6858000"/>
              <a:gd name="connsiteX114" fmla="*/ 7410450 w 7569200"/>
              <a:gd name="connsiteY114" fmla="*/ 5675312 h 6858000"/>
              <a:gd name="connsiteX115" fmla="*/ 7424737 w 7569200"/>
              <a:gd name="connsiteY115" fmla="*/ 5721350 h 6858000"/>
              <a:gd name="connsiteX116" fmla="*/ 7442200 w 7569200"/>
              <a:gd name="connsiteY116" fmla="*/ 5762625 h 6858000"/>
              <a:gd name="connsiteX117" fmla="*/ 7459662 w 7569200"/>
              <a:gd name="connsiteY117" fmla="*/ 5802312 h 6858000"/>
              <a:gd name="connsiteX118" fmla="*/ 7478712 w 7569200"/>
              <a:gd name="connsiteY118" fmla="*/ 5840412 h 6858000"/>
              <a:gd name="connsiteX119" fmla="*/ 7497762 w 7569200"/>
              <a:gd name="connsiteY119" fmla="*/ 5876925 h 6858000"/>
              <a:gd name="connsiteX120" fmla="*/ 7516812 w 7569200"/>
              <a:gd name="connsiteY120" fmla="*/ 5915025 h 6858000"/>
              <a:gd name="connsiteX121" fmla="*/ 7532687 w 7569200"/>
              <a:gd name="connsiteY121" fmla="*/ 5956300 h 6858000"/>
              <a:gd name="connsiteX122" fmla="*/ 7546975 w 7569200"/>
              <a:gd name="connsiteY122" fmla="*/ 6003925 h 6858000"/>
              <a:gd name="connsiteX123" fmla="*/ 7558087 w 7569200"/>
              <a:gd name="connsiteY123" fmla="*/ 6056312 h 6858000"/>
              <a:gd name="connsiteX124" fmla="*/ 7566025 w 7569200"/>
              <a:gd name="connsiteY124" fmla="*/ 6113462 h 6858000"/>
              <a:gd name="connsiteX125" fmla="*/ 7569200 w 7569200"/>
              <a:gd name="connsiteY125" fmla="*/ 6183312 h 6858000"/>
              <a:gd name="connsiteX126" fmla="*/ 7566025 w 7569200"/>
              <a:gd name="connsiteY126" fmla="*/ 6251575 h 6858000"/>
              <a:gd name="connsiteX127" fmla="*/ 7558087 w 7569200"/>
              <a:gd name="connsiteY127" fmla="*/ 6311900 h 6858000"/>
              <a:gd name="connsiteX128" fmla="*/ 7546975 w 7569200"/>
              <a:gd name="connsiteY128" fmla="*/ 6361112 h 6858000"/>
              <a:gd name="connsiteX129" fmla="*/ 7532687 w 7569200"/>
              <a:gd name="connsiteY129" fmla="*/ 6407150 h 6858000"/>
              <a:gd name="connsiteX130" fmla="*/ 7516812 w 7569200"/>
              <a:gd name="connsiteY130" fmla="*/ 6448425 h 6858000"/>
              <a:gd name="connsiteX131" fmla="*/ 7499350 w 7569200"/>
              <a:gd name="connsiteY131" fmla="*/ 6488112 h 6858000"/>
              <a:gd name="connsiteX132" fmla="*/ 7481887 w 7569200"/>
              <a:gd name="connsiteY132" fmla="*/ 6523037 h 6858000"/>
              <a:gd name="connsiteX133" fmla="*/ 7462837 w 7569200"/>
              <a:gd name="connsiteY133" fmla="*/ 6561137 h 6858000"/>
              <a:gd name="connsiteX134" fmla="*/ 7443787 w 7569200"/>
              <a:gd name="connsiteY134" fmla="*/ 6597650 h 6858000"/>
              <a:gd name="connsiteX135" fmla="*/ 7427912 w 7569200"/>
              <a:gd name="connsiteY135" fmla="*/ 6640512 h 6858000"/>
              <a:gd name="connsiteX136" fmla="*/ 7412037 w 7569200"/>
              <a:gd name="connsiteY136" fmla="*/ 6683375 h 6858000"/>
              <a:gd name="connsiteX137" fmla="*/ 7402512 w 7569200"/>
              <a:gd name="connsiteY137" fmla="*/ 6735762 h 6858000"/>
              <a:gd name="connsiteX138" fmla="*/ 7394575 w 7569200"/>
              <a:gd name="connsiteY138" fmla="*/ 6791325 h 6858000"/>
              <a:gd name="connsiteX139" fmla="*/ 7389812 w 7569200"/>
              <a:gd name="connsiteY139" fmla="*/ 6858000 h 6858000"/>
              <a:gd name="connsiteX140" fmla="*/ 0 w 7569200"/>
              <a:gd name="connsiteY140" fmla="*/ 6858000 h 6858000"/>
              <a:gd name="connsiteX141" fmla="*/ 0 w 7569200"/>
              <a:gd name="connsiteY14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7569200" h="6858000">
                <a:moveTo>
                  <a:pt x="0" y="0"/>
                </a:moveTo>
                <a:lnTo>
                  <a:pt x="7389812" y="0"/>
                </a:lnTo>
                <a:lnTo>
                  <a:pt x="7394575" y="66675"/>
                </a:lnTo>
                <a:lnTo>
                  <a:pt x="7402512" y="122237"/>
                </a:lnTo>
                <a:lnTo>
                  <a:pt x="7412037" y="174625"/>
                </a:lnTo>
                <a:lnTo>
                  <a:pt x="7427912" y="217487"/>
                </a:lnTo>
                <a:lnTo>
                  <a:pt x="7443787" y="260350"/>
                </a:lnTo>
                <a:lnTo>
                  <a:pt x="7462837" y="296862"/>
                </a:lnTo>
                <a:lnTo>
                  <a:pt x="7481887" y="334962"/>
                </a:lnTo>
                <a:lnTo>
                  <a:pt x="7499350" y="369887"/>
                </a:lnTo>
                <a:lnTo>
                  <a:pt x="7516812" y="409575"/>
                </a:lnTo>
                <a:lnTo>
                  <a:pt x="7532687" y="450850"/>
                </a:lnTo>
                <a:lnTo>
                  <a:pt x="7546975" y="496887"/>
                </a:lnTo>
                <a:lnTo>
                  <a:pt x="7558087" y="546100"/>
                </a:lnTo>
                <a:lnTo>
                  <a:pt x="7566025" y="606425"/>
                </a:lnTo>
                <a:lnTo>
                  <a:pt x="7569200" y="673100"/>
                </a:lnTo>
                <a:lnTo>
                  <a:pt x="7566025" y="744537"/>
                </a:lnTo>
                <a:lnTo>
                  <a:pt x="7558087" y="801687"/>
                </a:lnTo>
                <a:lnTo>
                  <a:pt x="7546975" y="854075"/>
                </a:lnTo>
                <a:lnTo>
                  <a:pt x="7532687" y="901700"/>
                </a:lnTo>
                <a:lnTo>
                  <a:pt x="7516812" y="942975"/>
                </a:lnTo>
                <a:lnTo>
                  <a:pt x="7497762" y="981075"/>
                </a:lnTo>
                <a:lnTo>
                  <a:pt x="7478712" y="1017587"/>
                </a:lnTo>
                <a:lnTo>
                  <a:pt x="7459662" y="1055687"/>
                </a:lnTo>
                <a:lnTo>
                  <a:pt x="7442200" y="1095375"/>
                </a:lnTo>
                <a:lnTo>
                  <a:pt x="7424737" y="1136650"/>
                </a:lnTo>
                <a:lnTo>
                  <a:pt x="7410450" y="1182687"/>
                </a:lnTo>
                <a:lnTo>
                  <a:pt x="7400925" y="1235075"/>
                </a:lnTo>
                <a:lnTo>
                  <a:pt x="7391400" y="1295400"/>
                </a:lnTo>
                <a:lnTo>
                  <a:pt x="7389812" y="1363662"/>
                </a:lnTo>
                <a:lnTo>
                  <a:pt x="7391400" y="1431925"/>
                </a:lnTo>
                <a:lnTo>
                  <a:pt x="7400925" y="1492250"/>
                </a:lnTo>
                <a:lnTo>
                  <a:pt x="7410450" y="1544637"/>
                </a:lnTo>
                <a:lnTo>
                  <a:pt x="7424737" y="1589087"/>
                </a:lnTo>
                <a:lnTo>
                  <a:pt x="7442200" y="1631950"/>
                </a:lnTo>
                <a:lnTo>
                  <a:pt x="7459662" y="1671637"/>
                </a:lnTo>
                <a:lnTo>
                  <a:pt x="7478712" y="1708150"/>
                </a:lnTo>
                <a:lnTo>
                  <a:pt x="7497762" y="1743075"/>
                </a:lnTo>
                <a:lnTo>
                  <a:pt x="7516812" y="1782762"/>
                </a:lnTo>
                <a:lnTo>
                  <a:pt x="7532687" y="1824037"/>
                </a:lnTo>
                <a:lnTo>
                  <a:pt x="7546975" y="1870075"/>
                </a:lnTo>
                <a:lnTo>
                  <a:pt x="7558087" y="1922462"/>
                </a:lnTo>
                <a:lnTo>
                  <a:pt x="7566025" y="1982787"/>
                </a:lnTo>
                <a:lnTo>
                  <a:pt x="7569200" y="2051050"/>
                </a:lnTo>
                <a:lnTo>
                  <a:pt x="7566025" y="2119312"/>
                </a:lnTo>
                <a:lnTo>
                  <a:pt x="7558087" y="2179637"/>
                </a:lnTo>
                <a:lnTo>
                  <a:pt x="7546975" y="2232025"/>
                </a:lnTo>
                <a:lnTo>
                  <a:pt x="7532687" y="2278062"/>
                </a:lnTo>
                <a:lnTo>
                  <a:pt x="7516812" y="2319337"/>
                </a:lnTo>
                <a:lnTo>
                  <a:pt x="7497762" y="2359025"/>
                </a:lnTo>
                <a:lnTo>
                  <a:pt x="7478712" y="2395537"/>
                </a:lnTo>
                <a:lnTo>
                  <a:pt x="7459662" y="2433637"/>
                </a:lnTo>
                <a:lnTo>
                  <a:pt x="7442200" y="2471737"/>
                </a:lnTo>
                <a:lnTo>
                  <a:pt x="7424737" y="2513012"/>
                </a:lnTo>
                <a:lnTo>
                  <a:pt x="7410450" y="2560637"/>
                </a:lnTo>
                <a:lnTo>
                  <a:pt x="7400925" y="2613025"/>
                </a:lnTo>
                <a:lnTo>
                  <a:pt x="7391400" y="2671762"/>
                </a:lnTo>
                <a:lnTo>
                  <a:pt x="7389812" y="2741612"/>
                </a:lnTo>
                <a:lnTo>
                  <a:pt x="7391400" y="2809875"/>
                </a:lnTo>
                <a:lnTo>
                  <a:pt x="7400925" y="2868612"/>
                </a:lnTo>
                <a:lnTo>
                  <a:pt x="7410450" y="2922587"/>
                </a:lnTo>
                <a:lnTo>
                  <a:pt x="7424737" y="2967037"/>
                </a:lnTo>
                <a:lnTo>
                  <a:pt x="7442200" y="3009900"/>
                </a:lnTo>
                <a:lnTo>
                  <a:pt x="7459662" y="3046412"/>
                </a:lnTo>
                <a:lnTo>
                  <a:pt x="7478712" y="3084512"/>
                </a:lnTo>
                <a:lnTo>
                  <a:pt x="7497762" y="3121025"/>
                </a:lnTo>
                <a:lnTo>
                  <a:pt x="7516812" y="3160712"/>
                </a:lnTo>
                <a:lnTo>
                  <a:pt x="7532687" y="3201987"/>
                </a:lnTo>
                <a:lnTo>
                  <a:pt x="7546975" y="3248025"/>
                </a:lnTo>
                <a:lnTo>
                  <a:pt x="7558087" y="3300412"/>
                </a:lnTo>
                <a:lnTo>
                  <a:pt x="7566025" y="3360737"/>
                </a:lnTo>
                <a:lnTo>
                  <a:pt x="7569200" y="3427412"/>
                </a:lnTo>
                <a:lnTo>
                  <a:pt x="7566025" y="3497262"/>
                </a:lnTo>
                <a:lnTo>
                  <a:pt x="7558087" y="3557587"/>
                </a:lnTo>
                <a:lnTo>
                  <a:pt x="7546975" y="3609975"/>
                </a:lnTo>
                <a:lnTo>
                  <a:pt x="7532687" y="3656012"/>
                </a:lnTo>
                <a:lnTo>
                  <a:pt x="7516812" y="3697287"/>
                </a:lnTo>
                <a:lnTo>
                  <a:pt x="7497762" y="3736975"/>
                </a:lnTo>
                <a:lnTo>
                  <a:pt x="7459662" y="3811587"/>
                </a:lnTo>
                <a:lnTo>
                  <a:pt x="7442200" y="3848100"/>
                </a:lnTo>
                <a:lnTo>
                  <a:pt x="7424737" y="3890962"/>
                </a:lnTo>
                <a:lnTo>
                  <a:pt x="7410450" y="3935412"/>
                </a:lnTo>
                <a:lnTo>
                  <a:pt x="7400925" y="3987800"/>
                </a:lnTo>
                <a:lnTo>
                  <a:pt x="7391400" y="4048125"/>
                </a:lnTo>
                <a:lnTo>
                  <a:pt x="7389812" y="4116387"/>
                </a:lnTo>
                <a:lnTo>
                  <a:pt x="7391400" y="4186237"/>
                </a:lnTo>
                <a:lnTo>
                  <a:pt x="7400925" y="4244975"/>
                </a:lnTo>
                <a:lnTo>
                  <a:pt x="7410450" y="4297362"/>
                </a:lnTo>
                <a:lnTo>
                  <a:pt x="7424737" y="4343400"/>
                </a:lnTo>
                <a:lnTo>
                  <a:pt x="7442200" y="4386262"/>
                </a:lnTo>
                <a:lnTo>
                  <a:pt x="7459662" y="4424362"/>
                </a:lnTo>
                <a:lnTo>
                  <a:pt x="7497762" y="4498975"/>
                </a:lnTo>
                <a:lnTo>
                  <a:pt x="7516812" y="4537075"/>
                </a:lnTo>
                <a:lnTo>
                  <a:pt x="7532687" y="4579937"/>
                </a:lnTo>
                <a:lnTo>
                  <a:pt x="7546975" y="4625975"/>
                </a:lnTo>
                <a:lnTo>
                  <a:pt x="7558087" y="4678362"/>
                </a:lnTo>
                <a:lnTo>
                  <a:pt x="7566025" y="4738687"/>
                </a:lnTo>
                <a:lnTo>
                  <a:pt x="7569200" y="4806950"/>
                </a:lnTo>
                <a:lnTo>
                  <a:pt x="7566025" y="4875212"/>
                </a:lnTo>
                <a:lnTo>
                  <a:pt x="7558087" y="4935537"/>
                </a:lnTo>
                <a:lnTo>
                  <a:pt x="7546975" y="4987925"/>
                </a:lnTo>
                <a:lnTo>
                  <a:pt x="7532687" y="5033962"/>
                </a:lnTo>
                <a:lnTo>
                  <a:pt x="7516812" y="5075237"/>
                </a:lnTo>
                <a:lnTo>
                  <a:pt x="7497762" y="5114925"/>
                </a:lnTo>
                <a:lnTo>
                  <a:pt x="7478712" y="5149850"/>
                </a:lnTo>
                <a:lnTo>
                  <a:pt x="7459662" y="5186362"/>
                </a:lnTo>
                <a:lnTo>
                  <a:pt x="7442200" y="5226050"/>
                </a:lnTo>
                <a:lnTo>
                  <a:pt x="7424737" y="5268912"/>
                </a:lnTo>
                <a:lnTo>
                  <a:pt x="7410450" y="5313362"/>
                </a:lnTo>
                <a:lnTo>
                  <a:pt x="7400925" y="5365750"/>
                </a:lnTo>
                <a:lnTo>
                  <a:pt x="7391400" y="5426075"/>
                </a:lnTo>
                <a:lnTo>
                  <a:pt x="7389812" y="5494337"/>
                </a:lnTo>
                <a:lnTo>
                  <a:pt x="7391400" y="5562600"/>
                </a:lnTo>
                <a:lnTo>
                  <a:pt x="7400925" y="5622925"/>
                </a:lnTo>
                <a:lnTo>
                  <a:pt x="7410450" y="5675312"/>
                </a:lnTo>
                <a:lnTo>
                  <a:pt x="7424737" y="5721350"/>
                </a:lnTo>
                <a:lnTo>
                  <a:pt x="7442200" y="5762625"/>
                </a:lnTo>
                <a:lnTo>
                  <a:pt x="7459662" y="5802312"/>
                </a:lnTo>
                <a:lnTo>
                  <a:pt x="7478712" y="5840412"/>
                </a:lnTo>
                <a:lnTo>
                  <a:pt x="7497762" y="5876925"/>
                </a:lnTo>
                <a:lnTo>
                  <a:pt x="7516812" y="5915025"/>
                </a:lnTo>
                <a:lnTo>
                  <a:pt x="7532687" y="5956300"/>
                </a:lnTo>
                <a:lnTo>
                  <a:pt x="7546975" y="6003925"/>
                </a:lnTo>
                <a:lnTo>
                  <a:pt x="7558087" y="6056312"/>
                </a:lnTo>
                <a:lnTo>
                  <a:pt x="7566025" y="6113462"/>
                </a:lnTo>
                <a:lnTo>
                  <a:pt x="7569200" y="6183312"/>
                </a:lnTo>
                <a:lnTo>
                  <a:pt x="7566025" y="6251575"/>
                </a:lnTo>
                <a:lnTo>
                  <a:pt x="7558087" y="6311900"/>
                </a:lnTo>
                <a:lnTo>
                  <a:pt x="7546975" y="6361112"/>
                </a:lnTo>
                <a:lnTo>
                  <a:pt x="7532687" y="6407150"/>
                </a:lnTo>
                <a:lnTo>
                  <a:pt x="7516812" y="6448425"/>
                </a:lnTo>
                <a:lnTo>
                  <a:pt x="7499350" y="6488112"/>
                </a:lnTo>
                <a:lnTo>
                  <a:pt x="7481887" y="6523037"/>
                </a:lnTo>
                <a:lnTo>
                  <a:pt x="7462837" y="6561137"/>
                </a:lnTo>
                <a:lnTo>
                  <a:pt x="7443787" y="6597650"/>
                </a:lnTo>
                <a:lnTo>
                  <a:pt x="7427912" y="6640512"/>
                </a:lnTo>
                <a:lnTo>
                  <a:pt x="7412037" y="6683375"/>
                </a:lnTo>
                <a:lnTo>
                  <a:pt x="7402512" y="6735762"/>
                </a:lnTo>
                <a:lnTo>
                  <a:pt x="7394575" y="6791325"/>
                </a:lnTo>
                <a:lnTo>
                  <a:pt x="7389812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sl-SI"/>
          </a:p>
        </p:txBody>
      </p:sp>
      <p:sp>
        <p:nvSpPr>
          <p:cNvPr id="6" name="Naslov 5">
            <a:extLst>
              <a:ext uri="{FF2B5EF4-FFF2-40B4-BE49-F238E27FC236}">
                <a16:creationId xmlns:a16="http://schemas.microsoft.com/office/drawing/2014/main" id="{595E0374-CC9A-21D4-8F1A-15D26B5B5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5050" y="484633"/>
            <a:ext cx="6979519" cy="1097679"/>
          </a:xfrm>
        </p:spPr>
        <p:txBody>
          <a:bodyPr>
            <a:normAutofit/>
          </a:bodyPr>
          <a:lstStyle/>
          <a:p>
            <a:r>
              <a:rPr lang="sl-SI" sz="3600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PREVODNO LEPOSLOVJE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927CB45-5042-D6C4-B369-395FE8E587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l-SI"/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2D4C17D9-B052-47AA-12D3-5589DDDA17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050" y="1972138"/>
            <a:ext cx="6335966" cy="44012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b="1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Prevajalca izvirnik bolj omejuje ali celo mestoma zavede,</a:t>
            </a:r>
          </a:p>
          <a:p>
            <a:pPr marL="0" indent="0">
              <a:buNone/>
            </a:pPr>
            <a:r>
              <a:rPr lang="sl-SI" b="1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lektor pa na besedilo lahko pogleda bolj neobremenjeno.</a:t>
            </a:r>
          </a:p>
          <a:p>
            <a:pPr marL="0" indent="0">
              <a:buNone/>
            </a:pPr>
            <a:r>
              <a:rPr lang="sl-SI" b="1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Najpogostejše napake:</a:t>
            </a:r>
          </a:p>
          <a:p>
            <a:pPr marL="0" indent="0">
              <a:buNone/>
            </a:pPr>
            <a:endParaRPr lang="sl-SI" b="1" dirty="0">
              <a:solidFill>
                <a:schemeClr val="accent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l-SI" b="1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kalki,</a:t>
            </a:r>
          </a:p>
          <a:p>
            <a:r>
              <a:rPr lang="sl-SI" b="1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nepravi prijatelji,</a:t>
            </a:r>
          </a:p>
          <a:p>
            <a:r>
              <a:rPr lang="sl-SI" b="1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napačno ali okorno prevedeni idiomi,</a:t>
            </a:r>
          </a:p>
          <a:p>
            <a:r>
              <a:rPr lang="sl-SI" b="1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neslovenska skladnja in besedni red,</a:t>
            </a:r>
          </a:p>
          <a:p>
            <a:r>
              <a:rPr lang="sl-SI" b="1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odvečni osebni in svojilni zaimki,</a:t>
            </a:r>
          </a:p>
          <a:p>
            <a:r>
              <a:rPr lang="sl-SI" b="1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neupoštevanje členitve po aktualnosti.</a:t>
            </a:r>
          </a:p>
          <a:p>
            <a:endParaRPr lang="sl-SI" b="1" dirty="0">
              <a:solidFill>
                <a:schemeClr val="accent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>
              <a:solidFill>
                <a:schemeClr val="accent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2" name="Slika 11">
            <a:extLst>
              <a:ext uri="{FF2B5EF4-FFF2-40B4-BE49-F238E27FC236}">
                <a16:creationId xmlns:a16="http://schemas.microsoft.com/office/drawing/2014/main" id="{DB743591-B1A2-D74B-95B5-AD43256703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8050787" y="2523996"/>
            <a:ext cx="3656581" cy="1810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60065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9DCEB6C-88CA-6C93-4D0C-77301DEDBE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36F88310-7E11-C59E-6248-F4F96473E9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9" name="Freeform 10">
            <a:extLst>
              <a:ext uri="{FF2B5EF4-FFF2-40B4-BE49-F238E27FC236}">
                <a16:creationId xmlns:a16="http://schemas.microsoft.com/office/drawing/2014/main" id="{6F43E9B4-25D1-CE07-1C55-FA0197B6C4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7569200" cy="6858000"/>
          </a:xfrm>
          <a:custGeom>
            <a:avLst/>
            <a:gdLst>
              <a:gd name="connsiteX0" fmla="*/ 0 w 7569200"/>
              <a:gd name="connsiteY0" fmla="*/ 0 h 6858000"/>
              <a:gd name="connsiteX1" fmla="*/ 7389812 w 7569200"/>
              <a:gd name="connsiteY1" fmla="*/ 0 h 6858000"/>
              <a:gd name="connsiteX2" fmla="*/ 7394575 w 7569200"/>
              <a:gd name="connsiteY2" fmla="*/ 66675 h 6858000"/>
              <a:gd name="connsiteX3" fmla="*/ 7402512 w 7569200"/>
              <a:gd name="connsiteY3" fmla="*/ 122237 h 6858000"/>
              <a:gd name="connsiteX4" fmla="*/ 7412037 w 7569200"/>
              <a:gd name="connsiteY4" fmla="*/ 174625 h 6858000"/>
              <a:gd name="connsiteX5" fmla="*/ 7427912 w 7569200"/>
              <a:gd name="connsiteY5" fmla="*/ 217487 h 6858000"/>
              <a:gd name="connsiteX6" fmla="*/ 7443787 w 7569200"/>
              <a:gd name="connsiteY6" fmla="*/ 260350 h 6858000"/>
              <a:gd name="connsiteX7" fmla="*/ 7462837 w 7569200"/>
              <a:gd name="connsiteY7" fmla="*/ 296862 h 6858000"/>
              <a:gd name="connsiteX8" fmla="*/ 7481887 w 7569200"/>
              <a:gd name="connsiteY8" fmla="*/ 334962 h 6858000"/>
              <a:gd name="connsiteX9" fmla="*/ 7499350 w 7569200"/>
              <a:gd name="connsiteY9" fmla="*/ 369887 h 6858000"/>
              <a:gd name="connsiteX10" fmla="*/ 7516812 w 7569200"/>
              <a:gd name="connsiteY10" fmla="*/ 409575 h 6858000"/>
              <a:gd name="connsiteX11" fmla="*/ 7532687 w 7569200"/>
              <a:gd name="connsiteY11" fmla="*/ 450850 h 6858000"/>
              <a:gd name="connsiteX12" fmla="*/ 7546975 w 7569200"/>
              <a:gd name="connsiteY12" fmla="*/ 496887 h 6858000"/>
              <a:gd name="connsiteX13" fmla="*/ 7558087 w 7569200"/>
              <a:gd name="connsiteY13" fmla="*/ 546100 h 6858000"/>
              <a:gd name="connsiteX14" fmla="*/ 7566025 w 7569200"/>
              <a:gd name="connsiteY14" fmla="*/ 606425 h 6858000"/>
              <a:gd name="connsiteX15" fmla="*/ 7569200 w 7569200"/>
              <a:gd name="connsiteY15" fmla="*/ 673100 h 6858000"/>
              <a:gd name="connsiteX16" fmla="*/ 7566025 w 7569200"/>
              <a:gd name="connsiteY16" fmla="*/ 744537 h 6858000"/>
              <a:gd name="connsiteX17" fmla="*/ 7558087 w 7569200"/>
              <a:gd name="connsiteY17" fmla="*/ 801687 h 6858000"/>
              <a:gd name="connsiteX18" fmla="*/ 7546975 w 7569200"/>
              <a:gd name="connsiteY18" fmla="*/ 854075 h 6858000"/>
              <a:gd name="connsiteX19" fmla="*/ 7532687 w 7569200"/>
              <a:gd name="connsiteY19" fmla="*/ 901700 h 6858000"/>
              <a:gd name="connsiteX20" fmla="*/ 7516812 w 7569200"/>
              <a:gd name="connsiteY20" fmla="*/ 942975 h 6858000"/>
              <a:gd name="connsiteX21" fmla="*/ 7497762 w 7569200"/>
              <a:gd name="connsiteY21" fmla="*/ 981075 h 6858000"/>
              <a:gd name="connsiteX22" fmla="*/ 7478712 w 7569200"/>
              <a:gd name="connsiteY22" fmla="*/ 1017587 h 6858000"/>
              <a:gd name="connsiteX23" fmla="*/ 7459662 w 7569200"/>
              <a:gd name="connsiteY23" fmla="*/ 1055687 h 6858000"/>
              <a:gd name="connsiteX24" fmla="*/ 7442200 w 7569200"/>
              <a:gd name="connsiteY24" fmla="*/ 1095375 h 6858000"/>
              <a:gd name="connsiteX25" fmla="*/ 7424737 w 7569200"/>
              <a:gd name="connsiteY25" fmla="*/ 1136650 h 6858000"/>
              <a:gd name="connsiteX26" fmla="*/ 7410450 w 7569200"/>
              <a:gd name="connsiteY26" fmla="*/ 1182687 h 6858000"/>
              <a:gd name="connsiteX27" fmla="*/ 7400925 w 7569200"/>
              <a:gd name="connsiteY27" fmla="*/ 1235075 h 6858000"/>
              <a:gd name="connsiteX28" fmla="*/ 7391400 w 7569200"/>
              <a:gd name="connsiteY28" fmla="*/ 1295400 h 6858000"/>
              <a:gd name="connsiteX29" fmla="*/ 7389812 w 7569200"/>
              <a:gd name="connsiteY29" fmla="*/ 1363662 h 6858000"/>
              <a:gd name="connsiteX30" fmla="*/ 7391400 w 7569200"/>
              <a:gd name="connsiteY30" fmla="*/ 1431925 h 6858000"/>
              <a:gd name="connsiteX31" fmla="*/ 7400925 w 7569200"/>
              <a:gd name="connsiteY31" fmla="*/ 1492250 h 6858000"/>
              <a:gd name="connsiteX32" fmla="*/ 7410450 w 7569200"/>
              <a:gd name="connsiteY32" fmla="*/ 1544637 h 6858000"/>
              <a:gd name="connsiteX33" fmla="*/ 7424737 w 7569200"/>
              <a:gd name="connsiteY33" fmla="*/ 1589087 h 6858000"/>
              <a:gd name="connsiteX34" fmla="*/ 7442200 w 7569200"/>
              <a:gd name="connsiteY34" fmla="*/ 1631950 h 6858000"/>
              <a:gd name="connsiteX35" fmla="*/ 7459662 w 7569200"/>
              <a:gd name="connsiteY35" fmla="*/ 1671637 h 6858000"/>
              <a:gd name="connsiteX36" fmla="*/ 7478712 w 7569200"/>
              <a:gd name="connsiteY36" fmla="*/ 1708150 h 6858000"/>
              <a:gd name="connsiteX37" fmla="*/ 7497762 w 7569200"/>
              <a:gd name="connsiteY37" fmla="*/ 1743075 h 6858000"/>
              <a:gd name="connsiteX38" fmla="*/ 7516812 w 7569200"/>
              <a:gd name="connsiteY38" fmla="*/ 1782762 h 6858000"/>
              <a:gd name="connsiteX39" fmla="*/ 7532687 w 7569200"/>
              <a:gd name="connsiteY39" fmla="*/ 1824037 h 6858000"/>
              <a:gd name="connsiteX40" fmla="*/ 7546975 w 7569200"/>
              <a:gd name="connsiteY40" fmla="*/ 1870075 h 6858000"/>
              <a:gd name="connsiteX41" fmla="*/ 7558087 w 7569200"/>
              <a:gd name="connsiteY41" fmla="*/ 1922462 h 6858000"/>
              <a:gd name="connsiteX42" fmla="*/ 7566025 w 7569200"/>
              <a:gd name="connsiteY42" fmla="*/ 1982787 h 6858000"/>
              <a:gd name="connsiteX43" fmla="*/ 7569200 w 7569200"/>
              <a:gd name="connsiteY43" fmla="*/ 2051050 h 6858000"/>
              <a:gd name="connsiteX44" fmla="*/ 7566025 w 7569200"/>
              <a:gd name="connsiteY44" fmla="*/ 2119312 h 6858000"/>
              <a:gd name="connsiteX45" fmla="*/ 7558087 w 7569200"/>
              <a:gd name="connsiteY45" fmla="*/ 2179637 h 6858000"/>
              <a:gd name="connsiteX46" fmla="*/ 7546975 w 7569200"/>
              <a:gd name="connsiteY46" fmla="*/ 2232025 h 6858000"/>
              <a:gd name="connsiteX47" fmla="*/ 7532687 w 7569200"/>
              <a:gd name="connsiteY47" fmla="*/ 2278062 h 6858000"/>
              <a:gd name="connsiteX48" fmla="*/ 7516812 w 7569200"/>
              <a:gd name="connsiteY48" fmla="*/ 2319337 h 6858000"/>
              <a:gd name="connsiteX49" fmla="*/ 7497762 w 7569200"/>
              <a:gd name="connsiteY49" fmla="*/ 2359025 h 6858000"/>
              <a:gd name="connsiteX50" fmla="*/ 7478712 w 7569200"/>
              <a:gd name="connsiteY50" fmla="*/ 2395537 h 6858000"/>
              <a:gd name="connsiteX51" fmla="*/ 7459662 w 7569200"/>
              <a:gd name="connsiteY51" fmla="*/ 2433637 h 6858000"/>
              <a:gd name="connsiteX52" fmla="*/ 7442200 w 7569200"/>
              <a:gd name="connsiteY52" fmla="*/ 2471737 h 6858000"/>
              <a:gd name="connsiteX53" fmla="*/ 7424737 w 7569200"/>
              <a:gd name="connsiteY53" fmla="*/ 2513012 h 6858000"/>
              <a:gd name="connsiteX54" fmla="*/ 7410450 w 7569200"/>
              <a:gd name="connsiteY54" fmla="*/ 2560637 h 6858000"/>
              <a:gd name="connsiteX55" fmla="*/ 7400925 w 7569200"/>
              <a:gd name="connsiteY55" fmla="*/ 2613025 h 6858000"/>
              <a:gd name="connsiteX56" fmla="*/ 7391400 w 7569200"/>
              <a:gd name="connsiteY56" fmla="*/ 2671762 h 6858000"/>
              <a:gd name="connsiteX57" fmla="*/ 7389812 w 7569200"/>
              <a:gd name="connsiteY57" fmla="*/ 2741612 h 6858000"/>
              <a:gd name="connsiteX58" fmla="*/ 7391400 w 7569200"/>
              <a:gd name="connsiteY58" fmla="*/ 2809875 h 6858000"/>
              <a:gd name="connsiteX59" fmla="*/ 7400925 w 7569200"/>
              <a:gd name="connsiteY59" fmla="*/ 2868612 h 6858000"/>
              <a:gd name="connsiteX60" fmla="*/ 7410450 w 7569200"/>
              <a:gd name="connsiteY60" fmla="*/ 2922587 h 6858000"/>
              <a:gd name="connsiteX61" fmla="*/ 7424737 w 7569200"/>
              <a:gd name="connsiteY61" fmla="*/ 2967037 h 6858000"/>
              <a:gd name="connsiteX62" fmla="*/ 7442200 w 7569200"/>
              <a:gd name="connsiteY62" fmla="*/ 3009900 h 6858000"/>
              <a:gd name="connsiteX63" fmla="*/ 7459662 w 7569200"/>
              <a:gd name="connsiteY63" fmla="*/ 3046412 h 6858000"/>
              <a:gd name="connsiteX64" fmla="*/ 7478712 w 7569200"/>
              <a:gd name="connsiteY64" fmla="*/ 3084512 h 6858000"/>
              <a:gd name="connsiteX65" fmla="*/ 7497762 w 7569200"/>
              <a:gd name="connsiteY65" fmla="*/ 3121025 h 6858000"/>
              <a:gd name="connsiteX66" fmla="*/ 7516812 w 7569200"/>
              <a:gd name="connsiteY66" fmla="*/ 3160712 h 6858000"/>
              <a:gd name="connsiteX67" fmla="*/ 7532687 w 7569200"/>
              <a:gd name="connsiteY67" fmla="*/ 3201987 h 6858000"/>
              <a:gd name="connsiteX68" fmla="*/ 7546975 w 7569200"/>
              <a:gd name="connsiteY68" fmla="*/ 3248025 h 6858000"/>
              <a:gd name="connsiteX69" fmla="*/ 7558087 w 7569200"/>
              <a:gd name="connsiteY69" fmla="*/ 3300412 h 6858000"/>
              <a:gd name="connsiteX70" fmla="*/ 7566025 w 7569200"/>
              <a:gd name="connsiteY70" fmla="*/ 3360737 h 6858000"/>
              <a:gd name="connsiteX71" fmla="*/ 7569200 w 7569200"/>
              <a:gd name="connsiteY71" fmla="*/ 3427412 h 6858000"/>
              <a:gd name="connsiteX72" fmla="*/ 7566025 w 7569200"/>
              <a:gd name="connsiteY72" fmla="*/ 3497262 h 6858000"/>
              <a:gd name="connsiteX73" fmla="*/ 7558087 w 7569200"/>
              <a:gd name="connsiteY73" fmla="*/ 3557587 h 6858000"/>
              <a:gd name="connsiteX74" fmla="*/ 7546975 w 7569200"/>
              <a:gd name="connsiteY74" fmla="*/ 3609975 h 6858000"/>
              <a:gd name="connsiteX75" fmla="*/ 7532687 w 7569200"/>
              <a:gd name="connsiteY75" fmla="*/ 3656012 h 6858000"/>
              <a:gd name="connsiteX76" fmla="*/ 7516812 w 7569200"/>
              <a:gd name="connsiteY76" fmla="*/ 3697287 h 6858000"/>
              <a:gd name="connsiteX77" fmla="*/ 7497762 w 7569200"/>
              <a:gd name="connsiteY77" fmla="*/ 3736975 h 6858000"/>
              <a:gd name="connsiteX78" fmla="*/ 7459662 w 7569200"/>
              <a:gd name="connsiteY78" fmla="*/ 3811587 h 6858000"/>
              <a:gd name="connsiteX79" fmla="*/ 7442200 w 7569200"/>
              <a:gd name="connsiteY79" fmla="*/ 3848100 h 6858000"/>
              <a:gd name="connsiteX80" fmla="*/ 7424737 w 7569200"/>
              <a:gd name="connsiteY80" fmla="*/ 3890962 h 6858000"/>
              <a:gd name="connsiteX81" fmla="*/ 7410450 w 7569200"/>
              <a:gd name="connsiteY81" fmla="*/ 3935412 h 6858000"/>
              <a:gd name="connsiteX82" fmla="*/ 7400925 w 7569200"/>
              <a:gd name="connsiteY82" fmla="*/ 3987800 h 6858000"/>
              <a:gd name="connsiteX83" fmla="*/ 7391400 w 7569200"/>
              <a:gd name="connsiteY83" fmla="*/ 4048125 h 6858000"/>
              <a:gd name="connsiteX84" fmla="*/ 7389812 w 7569200"/>
              <a:gd name="connsiteY84" fmla="*/ 4116387 h 6858000"/>
              <a:gd name="connsiteX85" fmla="*/ 7391400 w 7569200"/>
              <a:gd name="connsiteY85" fmla="*/ 4186237 h 6858000"/>
              <a:gd name="connsiteX86" fmla="*/ 7400925 w 7569200"/>
              <a:gd name="connsiteY86" fmla="*/ 4244975 h 6858000"/>
              <a:gd name="connsiteX87" fmla="*/ 7410450 w 7569200"/>
              <a:gd name="connsiteY87" fmla="*/ 4297362 h 6858000"/>
              <a:gd name="connsiteX88" fmla="*/ 7424737 w 7569200"/>
              <a:gd name="connsiteY88" fmla="*/ 4343400 h 6858000"/>
              <a:gd name="connsiteX89" fmla="*/ 7442200 w 7569200"/>
              <a:gd name="connsiteY89" fmla="*/ 4386262 h 6858000"/>
              <a:gd name="connsiteX90" fmla="*/ 7459662 w 7569200"/>
              <a:gd name="connsiteY90" fmla="*/ 4424362 h 6858000"/>
              <a:gd name="connsiteX91" fmla="*/ 7497762 w 7569200"/>
              <a:gd name="connsiteY91" fmla="*/ 4498975 h 6858000"/>
              <a:gd name="connsiteX92" fmla="*/ 7516812 w 7569200"/>
              <a:gd name="connsiteY92" fmla="*/ 4537075 h 6858000"/>
              <a:gd name="connsiteX93" fmla="*/ 7532687 w 7569200"/>
              <a:gd name="connsiteY93" fmla="*/ 4579937 h 6858000"/>
              <a:gd name="connsiteX94" fmla="*/ 7546975 w 7569200"/>
              <a:gd name="connsiteY94" fmla="*/ 4625975 h 6858000"/>
              <a:gd name="connsiteX95" fmla="*/ 7558087 w 7569200"/>
              <a:gd name="connsiteY95" fmla="*/ 4678362 h 6858000"/>
              <a:gd name="connsiteX96" fmla="*/ 7566025 w 7569200"/>
              <a:gd name="connsiteY96" fmla="*/ 4738687 h 6858000"/>
              <a:gd name="connsiteX97" fmla="*/ 7569200 w 7569200"/>
              <a:gd name="connsiteY97" fmla="*/ 4806950 h 6858000"/>
              <a:gd name="connsiteX98" fmla="*/ 7566025 w 7569200"/>
              <a:gd name="connsiteY98" fmla="*/ 4875212 h 6858000"/>
              <a:gd name="connsiteX99" fmla="*/ 7558087 w 7569200"/>
              <a:gd name="connsiteY99" fmla="*/ 4935537 h 6858000"/>
              <a:gd name="connsiteX100" fmla="*/ 7546975 w 7569200"/>
              <a:gd name="connsiteY100" fmla="*/ 4987925 h 6858000"/>
              <a:gd name="connsiteX101" fmla="*/ 7532687 w 7569200"/>
              <a:gd name="connsiteY101" fmla="*/ 5033962 h 6858000"/>
              <a:gd name="connsiteX102" fmla="*/ 7516812 w 7569200"/>
              <a:gd name="connsiteY102" fmla="*/ 5075237 h 6858000"/>
              <a:gd name="connsiteX103" fmla="*/ 7497762 w 7569200"/>
              <a:gd name="connsiteY103" fmla="*/ 5114925 h 6858000"/>
              <a:gd name="connsiteX104" fmla="*/ 7478712 w 7569200"/>
              <a:gd name="connsiteY104" fmla="*/ 5149850 h 6858000"/>
              <a:gd name="connsiteX105" fmla="*/ 7459662 w 7569200"/>
              <a:gd name="connsiteY105" fmla="*/ 5186362 h 6858000"/>
              <a:gd name="connsiteX106" fmla="*/ 7442200 w 7569200"/>
              <a:gd name="connsiteY106" fmla="*/ 5226050 h 6858000"/>
              <a:gd name="connsiteX107" fmla="*/ 7424737 w 7569200"/>
              <a:gd name="connsiteY107" fmla="*/ 5268912 h 6858000"/>
              <a:gd name="connsiteX108" fmla="*/ 7410450 w 7569200"/>
              <a:gd name="connsiteY108" fmla="*/ 5313362 h 6858000"/>
              <a:gd name="connsiteX109" fmla="*/ 7400925 w 7569200"/>
              <a:gd name="connsiteY109" fmla="*/ 5365750 h 6858000"/>
              <a:gd name="connsiteX110" fmla="*/ 7391400 w 7569200"/>
              <a:gd name="connsiteY110" fmla="*/ 5426075 h 6858000"/>
              <a:gd name="connsiteX111" fmla="*/ 7389812 w 7569200"/>
              <a:gd name="connsiteY111" fmla="*/ 5494337 h 6858000"/>
              <a:gd name="connsiteX112" fmla="*/ 7391400 w 7569200"/>
              <a:gd name="connsiteY112" fmla="*/ 5562600 h 6858000"/>
              <a:gd name="connsiteX113" fmla="*/ 7400925 w 7569200"/>
              <a:gd name="connsiteY113" fmla="*/ 5622925 h 6858000"/>
              <a:gd name="connsiteX114" fmla="*/ 7410450 w 7569200"/>
              <a:gd name="connsiteY114" fmla="*/ 5675312 h 6858000"/>
              <a:gd name="connsiteX115" fmla="*/ 7424737 w 7569200"/>
              <a:gd name="connsiteY115" fmla="*/ 5721350 h 6858000"/>
              <a:gd name="connsiteX116" fmla="*/ 7442200 w 7569200"/>
              <a:gd name="connsiteY116" fmla="*/ 5762625 h 6858000"/>
              <a:gd name="connsiteX117" fmla="*/ 7459662 w 7569200"/>
              <a:gd name="connsiteY117" fmla="*/ 5802312 h 6858000"/>
              <a:gd name="connsiteX118" fmla="*/ 7478712 w 7569200"/>
              <a:gd name="connsiteY118" fmla="*/ 5840412 h 6858000"/>
              <a:gd name="connsiteX119" fmla="*/ 7497762 w 7569200"/>
              <a:gd name="connsiteY119" fmla="*/ 5876925 h 6858000"/>
              <a:gd name="connsiteX120" fmla="*/ 7516812 w 7569200"/>
              <a:gd name="connsiteY120" fmla="*/ 5915025 h 6858000"/>
              <a:gd name="connsiteX121" fmla="*/ 7532687 w 7569200"/>
              <a:gd name="connsiteY121" fmla="*/ 5956300 h 6858000"/>
              <a:gd name="connsiteX122" fmla="*/ 7546975 w 7569200"/>
              <a:gd name="connsiteY122" fmla="*/ 6003925 h 6858000"/>
              <a:gd name="connsiteX123" fmla="*/ 7558087 w 7569200"/>
              <a:gd name="connsiteY123" fmla="*/ 6056312 h 6858000"/>
              <a:gd name="connsiteX124" fmla="*/ 7566025 w 7569200"/>
              <a:gd name="connsiteY124" fmla="*/ 6113462 h 6858000"/>
              <a:gd name="connsiteX125" fmla="*/ 7569200 w 7569200"/>
              <a:gd name="connsiteY125" fmla="*/ 6183312 h 6858000"/>
              <a:gd name="connsiteX126" fmla="*/ 7566025 w 7569200"/>
              <a:gd name="connsiteY126" fmla="*/ 6251575 h 6858000"/>
              <a:gd name="connsiteX127" fmla="*/ 7558087 w 7569200"/>
              <a:gd name="connsiteY127" fmla="*/ 6311900 h 6858000"/>
              <a:gd name="connsiteX128" fmla="*/ 7546975 w 7569200"/>
              <a:gd name="connsiteY128" fmla="*/ 6361112 h 6858000"/>
              <a:gd name="connsiteX129" fmla="*/ 7532687 w 7569200"/>
              <a:gd name="connsiteY129" fmla="*/ 6407150 h 6858000"/>
              <a:gd name="connsiteX130" fmla="*/ 7516812 w 7569200"/>
              <a:gd name="connsiteY130" fmla="*/ 6448425 h 6858000"/>
              <a:gd name="connsiteX131" fmla="*/ 7499350 w 7569200"/>
              <a:gd name="connsiteY131" fmla="*/ 6488112 h 6858000"/>
              <a:gd name="connsiteX132" fmla="*/ 7481887 w 7569200"/>
              <a:gd name="connsiteY132" fmla="*/ 6523037 h 6858000"/>
              <a:gd name="connsiteX133" fmla="*/ 7462837 w 7569200"/>
              <a:gd name="connsiteY133" fmla="*/ 6561137 h 6858000"/>
              <a:gd name="connsiteX134" fmla="*/ 7443787 w 7569200"/>
              <a:gd name="connsiteY134" fmla="*/ 6597650 h 6858000"/>
              <a:gd name="connsiteX135" fmla="*/ 7427912 w 7569200"/>
              <a:gd name="connsiteY135" fmla="*/ 6640512 h 6858000"/>
              <a:gd name="connsiteX136" fmla="*/ 7412037 w 7569200"/>
              <a:gd name="connsiteY136" fmla="*/ 6683375 h 6858000"/>
              <a:gd name="connsiteX137" fmla="*/ 7402512 w 7569200"/>
              <a:gd name="connsiteY137" fmla="*/ 6735762 h 6858000"/>
              <a:gd name="connsiteX138" fmla="*/ 7394575 w 7569200"/>
              <a:gd name="connsiteY138" fmla="*/ 6791325 h 6858000"/>
              <a:gd name="connsiteX139" fmla="*/ 7389812 w 7569200"/>
              <a:gd name="connsiteY139" fmla="*/ 6858000 h 6858000"/>
              <a:gd name="connsiteX140" fmla="*/ 0 w 7569200"/>
              <a:gd name="connsiteY140" fmla="*/ 6858000 h 6858000"/>
              <a:gd name="connsiteX141" fmla="*/ 0 w 7569200"/>
              <a:gd name="connsiteY14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7569200" h="6858000">
                <a:moveTo>
                  <a:pt x="0" y="0"/>
                </a:moveTo>
                <a:lnTo>
                  <a:pt x="7389812" y="0"/>
                </a:lnTo>
                <a:lnTo>
                  <a:pt x="7394575" y="66675"/>
                </a:lnTo>
                <a:lnTo>
                  <a:pt x="7402512" y="122237"/>
                </a:lnTo>
                <a:lnTo>
                  <a:pt x="7412037" y="174625"/>
                </a:lnTo>
                <a:lnTo>
                  <a:pt x="7427912" y="217487"/>
                </a:lnTo>
                <a:lnTo>
                  <a:pt x="7443787" y="260350"/>
                </a:lnTo>
                <a:lnTo>
                  <a:pt x="7462837" y="296862"/>
                </a:lnTo>
                <a:lnTo>
                  <a:pt x="7481887" y="334962"/>
                </a:lnTo>
                <a:lnTo>
                  <a:pt x="7499350" y="369887"/>
                </a:lnTo>
                <a:lnTo>
                  <a:pt x="7516812" y="409575"/>
                </a:lnTo>
                <a:lnTo>
                  <a:pt x="7532687" y="450850"/>
                </a:lnTo>
                <a:lnTo>
                  <a:pt x="7546975" y="496887"/>
                </a:lnTo>
                <a:lnTo>
                  <a:pt x="7558087" y="546100"/>
                </a:lnTo>
                <a:lnTo>
                  <a:pt x="7566025" y="606425"/>
                </a:lnTo>
                <a:lnTo>
                  <a:pt x="7569200" y="673100"/>
                </a:lnTo>
                <a:lnTo>
                  <a:pt x="7566025" y="744537"/>
                </a:lnTo>
                <a:lnTo>
                  <a:pt x="7558087" y="801687"/>
                </a:lnTo>
                <a:lnTo>
                  <a:pt x="7546975" y="854075"/>
                </a:lnTo>
                <a:lnTo>
                  <a:pt x="7532687" y="901700"/>
                </a:lnTo>
                <a:lnTo>
                  <a:pt x="7516812" y="942975"/>
                </a:lnTo>
                <a:lnTo>
                  <a:pt x="7497762" y="981075"/>
                </a:lnTo>
                <a:lnTo>
                  <a:pt x="7478712" y="1017587"/>
                </a:lnTo>
                <a:lnTo>
                  <a:pt x="7459662" y="1055687"/>
                </a:lnTo>
                <a:lnTo>
                  <a:pt x="7442200" y="1095375"/>
                </a:lnTo>
                <a:lnTo>
                  <a:pt x="7424737" y="1136650"/>
                </a:lnTo>
                <a:lnTo>
                  <a:pt x="7410450" y="1182687"/>
                </a:lnTo>
                <a:lnTo>
                  <a:pt x="7400925" y="1235075"/>
                </a:lnTo>
                <a:lnTo>
                  <a:pt x="7391400" y="1295400"/>
                </a:lnTo>
                <a:lnTo>
                  <a:pt x="7389812" y="1363662"/>
                </a:lnTo>
                <a:lnTo>
                  <a:pt x="7391400" y="1431925"/>
                </a:lnTo>
                <a:lnTo>
                  <a:pt x="7400925" y="1492250"/>
                </a:lnTo>
                <a:lnTo>
                  <a:pt x="7410450" y="1544637"/>
                </a:lnTo>
                <a:lnTo>
                  <a:pt x="7424737" y="1589087"/>
                </a:lnTo>
                <a:lnTo>
                  <a:pt x="7442200" y="1631950"/>
                </a:lnTo>
                <a:lnTo>
                  <a:pt x="7459662" y="1671637"/>
                </a:lnTo>
                <a:lnTo>
                  <a:pt x="7478712" y="1708150"/>
                </a:lnTo>
                <a:lnTo>
                  <a:pt x="7497762" y="1743075"/>
                </a:lnTo>
                <a:lnTo>
                  <a:pt x="7516812" y="1782762"/>
                </a:lnTo>
                <a:lnTo>
                  <a:pt x="7532687" y="1824037"/>
                </a:lnTo>
                <a:lnTo>
                  <a:pt x="7546975" y="1870075"/>
                </a:lnTo>
                <a:lnTo>
                  <a:pt x="7558087" y="1922462"/>
                </a:lnTo>
                <a:lnTo>
                  <a:pt x="7566025" y="1982787"/>
                </a:lnTo>
                <a:lnTo>
                  <a:pt x="7569200" y="2051050"/>
                </a:lnTo>
                <a:lnTo>
                  <a:pt x="7566025" y="2119312"/>
                </a:lnTo>
                <a:lnTo>
                  <a:pt x="7558087" y="2179637"/>
                </a:lnTo>
                <a:lnTo>
                  <a:pt x="7546975" y="2232025"/>
                </a:lnTo>
                <a:lnTo>
                  <a:pt x="7532687" y="2278062"/>
                </a:lnTo>
                <a:lnTo>
                  <a:pt x="7516812" y="2319337"/>
                </a:lnTo>
                <a:lnTo>
                  <a:pt x="7497762" y="2359025"/>
                </a:lnTo>
                <a:lnTo>
                  <a:pt x="7478712" y="2395537"/>
                </a:lnTo>
                <a:lnTo>
                  <a:pt x="7459662" y="2433637"/>
                </a:lnTo>
                <a:lnTo>
                  <a:pt x="7442200" y="2471737"/>
                </a:lnTo>
                <a:lnTo>
                  <a:pt x="7424737" y="2513012"/>
                </a:lnTo>
                <a:lnTo>
                  <a:pt x="7410450" y="2560637"/>
                </a:lnTo>
                <a:lnTo>
                  <a:pt x="7400925" y="2613025"/>
                </a:lnTo>
                <a:lnTo>
                  <a:pt x="7391400" y="2671762"/>
                </a:lnTo>
                <a:lnTo>
                  <a:pt x="7389812" y="2741612"/>
                </a:lnTo>
                <a:lnTo>
                  <a:pt x="7391400" y="2809875"/>
                </a:lnTo>
                <a:lnTo>
                  <a:pt x="7400925" y="2868612"/>
                </a:lnTo>
                <a:lnTo>
                  <a:pt x="7410450" y="2922587"/>
                </a:lnTo>
                <a:lnTo>
                  <a:pt x="7424737" y="2967037"/>
                </a:lnTo>
                <a:lnTo>
                  <a:pt x="7442200" y="3009900"/>
                </a:lnTo>
                <a:lnTo>
                  <a:pt x="7459662" y="3046412"/>
                </a:lnTo>
                <a:lnTo>
                  <a:pt x="7478712" y="3084512"/>
                </a:lnTo>
                <a:lnTo>
                  <a:pt x="7497762" y="3121025"/>
                </a:lnTo>
                <a:lnTo>
                  <a:pt x="7516812" y="3160712"/>
                </a:lnTo>
                <a:lnTo>
                  <a:pt x="7532687" y="3201987"/>
                </a:lnTo>
                <a:lnTo>
                  <a:pt x="7546975" y="3248025"/>
                </a:lnTo>
                <a:lnTo>
                  <a:pt x="7558087" y="3300412"/>
                </a:lnTo>
                <a:lnTo>
                  <a:pt x="7566025" y="3360737"/>
                </a:lnTo>
                <a:lnTo>
                  <a:pt x="7569200" y="3427412"/>
                </a:lnTo>
                <a:lnTo>
                  <a:pt x="7566025" y="3497262"/>
                </a:lnTo>
                <a:lnTo>
                  <a:pt x="7558087" y="3557587"/>
                </a:lnTo>
                <a:lnTo>
                  <a:pt x="7546975" y="3609975"/>
                </a:lnTo>
                <a:lnTo>
                  <a:pt x="7532687" y="3656012"/>
                </a:lnTo>
                <a:lnTo>
                  <a:pt x="7516812" y="3697287"/>
                </a:lnTo>
                <a:lnTo>
                  <a:pt x="7497762" y="3736975"/>
                </a:lnTo>
                <a:lnTo>
                  <a:pt x="7459662" y="3811587"/>
                </a:lnTo>
                <a:lnTo>
                  <a:pt x="7442200" y="3848100"/>
                </a:lnTo>
                <a:lnTo>
                  <a:pt x="7424737" y="3890962"/>
                </a:lnTo>
                <a:lnTo>
                  <a:pt x="7410450" y="3935412"/>
                </a:lnTo>
                <a:lnTo>
                  <a:pt x="7400925" y="3987800"/>
                </a:lnTo>
                <a:lnTo>
                  <a:pt x="7391400" y="4048125"/>
                </a:lnTo>
                <a:lnTo>
                  <a:pt x="7389812" y="4116387"/>
                </a:lnTo>
                <a:lnTo>
                  <a:pt x="7391400" y="4186237"/>
                </a:lnTo>
                <a:lnTo>
                  <a:pt x="7400925" y="4244975"/>
                </a:lnTo>
                <a:lnTo>
                  <a:pt x="7410450" y="4297362"/>
                </a:lnTo>
                <a:lnTo>
                  <a:pt x="7424737" y="4343400"/>
                </a:lnTo>
                <a:lnTo>
                  <a:pt x="7442200" y="4386262"/>
                </a:lnTo>
                <a:lnTo>
                  <a:pt x="7459662" y="4424362"/>
                </a:lnTo>
                <a:lnTo>
                  <a:pt x="7497762" y="4498975"/>
                </a:lnTo>
                <a:lnTo>
                  <a:pt x="7516812" y="4537075"/>
                </a:lnTo>
                <a:lnTo>
                  <a:pt x="7532687" y="4579937"/>
                </a:lnTo>
                <a:lnTo>
                  <a:pt x="7546975" y="4625975"/>
                </a:lnTo>
                <a:lnTo>
                  <a:pt x="7558087" y="4678362"/>
                </a:lnTo>
                <a:lnTo>
                  <a:pt x="7566025" y="4738687"/>
                </a:lnTo>
                <a:lnTo>
                  <a:pt x="7569200" y="4806950"/>
                </a:lnTo>
                <a:lnTo>
                  <a:pt x="7566025" y="4875212"/>
                </a:lnTo>
                <a:lnTo>
                  <a:pt x="7558087" y="4935537"/>
                </a:lnTo>
                <a:lnTo>
                  <a:pt x="7546975" y="4987925"/>
                </a:lnTo>
                <a:lnTo>
                  <a:pt x="7532687" y="5033962"/>
                </a:lnTo>
                <a:lnTo>
                  <a:pt x="7516812" y="5075237"/>
                </a:lnTo>
                <a:lnTo>
                  <a:pt x="7497762" y="5114925"/>
                </a:lnTo>
                <a:lnTo>
                  <a:pt x="7478712" y="5149850"/>
                </a:lnTo>
                <a:lnTo>
                  <a:pt x="7459662" y="5186362"/>
                </a:lnTo>
                <a:lnTo>
                  <a:pt x="7442200" y="5226050"/>
                </a:lnTo>
                <a:lnTo>
                  <a:pt x="7424737" y="5268912"/>
                </a:lnTo>
                <a:lnTo>
                  <a:pt x="7410450" y="5313362"/>
                </a:lnTo>
                <a:lnTo>
                  <a:pt x="7400925" y="5365750"/>
                </a:lnTo>
                <a:lnTo>
                  <a:pt x="7391400" y="5426075"/>
                </a:lnTo>
                <a:lnTo>
                  <a:pt x="7389812" y="5494337"/>
                </a:lnTo>
                <a:lnTo>
                  <a:pt x="7391400" y="5562600"/>
                </a:lnTo>
                <a:lnTo>
                  <a:pt x="7400925" y="5622925"/>
                </a:lnTo>
                <a:lnTo>
                  <a:pt x="7410450" y="5675312"/>
                </a:lnTo>
                <a:lnTo>
                  <a:pt x="7424737" y="5721350"/>
                </a:lnTo>
                <a:lnTo>
                  <a:pt x="7442200" y="5762625"/>
                </a:lnTo>
                <a:lnTo>
                  <a:pt x="7459662" y="5802312"/>
                </a:lnTo>
                <a:lnTo>
                  <a:pt x="7478712" y="5840412"/>
                </a:lnTo>
                <a:lnTo>
                  <a:pt x="7497762" y="5876925"/>
                </a:lnTo>
                <a:lnTo>
                  <a:pt x="7516812" y="5915025"/>
                </a:lnTo>
                <a:lnTo>
                  <a:pt x="7532687" y="5956300"/>
                </a:lnTo>
                <a:lnTo>
                  <a:pt x="7546975" y="6003925"/>
                </a:lnTo>
                <a:lnTo>
                  <a:pt x="7558087" y="6056312"/>
                </a:lnTo>
                <a:lnTo>
                  <a:pt x="7566025" y="6113462"/>
                </a:lnTo>
                <a:lnTo>
                  <a:pt x="7569200" y="6183312"/>
                </a:lnTo>
                <a:lnTo>
                  <a:pt x="7566025" y="6251575"/>
                </a:lnTo>
                <a:lnTo>
                  <a:pt x="7558087" y="6311900"/>
                </a:lnTo>
                <a:lnTo>
                  <a:pt x="7546975" y="6361112"/>
                </a:lnTo>
                <a:lnTo>
                  <a:pt x="7532687" y="6407150"/>
                </a:lnTo>
                <a:lnTo>
                  <a:pt x="7516812" y="6448425"/>
                </a:lnTo>
                <a:lnTo>
                  <a:pt x="7499350" y="6488112"/>
                </a:lnTo>
                <a:lnTo>
                  <a:pt x="7481887" y="6523037"/>
                </a:lnTo>
                <a:lnTo>
                  <a:pt x="7462837" y="6561137"/>
                </a:lnTo>
                <a:lnTo>
                  <a:pt x="7443787" y="6597650"/>
                </a:lnTo>
                <a:lnTo>
                  <a:pt x="7427912" y="6640512"/>
                </a:lnTo>
                <a:lnTo>
                  <a:pt x="7412037" y="6683375"/>
                </a:lnTo>
                <a:lnTo>
                  <a:pt x="7402512" y="6735762"/>
                </a:lnTo>
                <a:lnTo>
                  <a:pt x="7394575" y="6791325"/>
                </a:lnTo>
                <a:lnTo>
                  <a:pt x="7389812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sl-SI"/>
          </a:p>
        </p:txBody>
      </p:sp>
      <p:sp>
        <p:nvSpPr>
          <p:cNvPr id="6" name="Naslov 5">
            <a:extLst>
              <a:ext uri="{FF2B5EF4-FFF2-40B4-BE49-F238E27FC236}">
                <a16:creationId xmlns:a16="http://schemas.microsoft.com/office/drawing/2014/main" id="{0989ABBF-CF2D-FBDF-463D-275AF316269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>
          <a:xfrm>
            <a:off x="765050" y="484633"/>
            <a:ext cx="6979519" cy="1097679"/>
          </a:xfrm>
        </p:spPr>
        <p:txBody>
          <a:bodyPr>
            <a:normAutofit fontScale="90000"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rgbClr val="0B082E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sl-SI" sz="36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PREVODNO</a:t>
            </a:r>
            <a:r>
              <a:rPr lang="sl-SI" sz="3600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LEPOSLOVJE</a:t>
            </a:r>
            <a:br>
              <a:rPr lang="sl-SI" sz="3600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kumimoji="0" lang="sl-SI" sz="2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Kalki, idiomi, napačno ali okorno slovenjenje</a:t>
            </a:r>
            <a:br>
              <a:rPr kumimoji="0" lang="sl-SI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sl-SI" sz="3600" dirty="0">
              <a:solidFill>
                <a:schemeClr val="accent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11A4D98-43B9-05CF-C2E7-36CA382BCA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l-SI"/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B7F8F054-0BF5-6833-DC49-5128F3A5FD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871" y="1655807"/>
            <a:ext cx="6168486" cy="4967416"/>
          </a:xfr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</a:pPr>
            <a:r>
              <a:rPr lang="sl-SI" sz="1900" dirty="0">
                <a:solidFill>
                  <a:srgbClr val="002060"/>
                </a:solidFill>
              </a:rPr>
              <a:t>To je bil idealen teren za ribiče ob motni reki priložnosti.</a:t>
            </a:r>
            <a:br>
              <a:rPr lang="sl-SI" sz="1900" dirty="0">
                <a:solidFill>
                  <a:srgbClr val="002060"/>
                </a:solidFill>
              </a:rPr>
            </a:br>
            <a:r>
              <a:rPr lang="sl-SI" sz="1900" dirty="0">
                <a:solidFill>
                  <a:srgbClr val="002060"/>
                </a:solidFill>
              </a:rPr>
              <a:t>(</a:t>
            </a:r>
            <a:r>
              <a:rPr lang="sl-SI" sz="1900" i="1" dirty="0" err="1">
                <a:solidFill>
                  <a:srgbClr val="002060"/>
                </a:solidFill>
              </a:rPr>
              <a:t>fishing</a:t>
            </a:r>
            <a:r>
              <a:rPr lang="sl-SI" sz="1900" i="1" dirty="0">
                <a:solidFill>
                  <a:srgbClr val="002060"/>
                </a:solidFill>
              </a:rPr>
              <a:t> in </a:t>
            </a:r>
            <a:r>
              <a:rPr lang="sl-SI" sz="1900" i="1" dirty="0" err="1">
                <a:solidFill>
                  <a:srgbClr val="002060"/>
                </a:solidFill>
              </a:rPr>
              <a:t>troubled</a:t>
            </a:r>
            <a:r>
              <a:rPr lang="sl-SI" sz="1900" i="1" dirty="0">
                <a:solidFill>
                  <a:srgbClr val="002060"/>
                </a:solidFill>
              </a:rPr>
              <a:t> </a:t>
            </a:r>
            <a:r>
              <a:rPr lang="sl-SI" sz="1900" i="1" dirty="0" err="1">
                <a:solidFill>
                  <a:srgbClr val="002060"/>
                </a:solidFill>
              </a:rPr>
              <a:t>waters</a:t>
            </a:r>
            <a:r>
              <a:rPr lang="sl-SI" sz="1900" dirty="0">
                <a:solidFill>
                  <a:srgbClr val="002060"/>
                </a:solidFill>
              </a:rPr>
              <a:t>)</a:t>
            </a:r>
          </a:p>
          <a:p>
            <a:pPr lvl="0">
              <a:lnSpc>
                <a:spcPct val="100000"/>
              </a:lnSpc>
            </a:pPr>
            <a:r>
              <a:rPr lang="sl-SI" sz="1900" dirty="0">
                <a:solidFill>
                  <a:srgbClr val="002060"/>
                </a:solidFill>
              </a:rPr>
              <a:t>Nakopal si je brutalen deficit človeške topline.</a:t>
            </a:r>
            <a:br>
              <a:rPr lang="sl-SI" sz="1900" dirty="0">
                <a:solidFill>
                  <a:srgbClr val="002060"/>
                </a:solidFill>
              </a:rPr>
            </a:br>
            <a:r>
              <a:rPr lang="sl-SI" sz="1900" dirty="0">
                <a:solidFill>
                  <a:srgbClr val="002060"/>
                </a:solidFill>
              </a:rPr>
              <a:t>(</a:t>
            </a:r>
            <a:r>
              <a:rPr lang="sl-SI" sz="1900" i="1" dirty="0">
                <a:solidFill>
                  <a:srgbClr val="002060"/>
                </a:solidFill>
              </a:rPr>
              <a:t>a </a:t>
            </a:r>
            <a:r>
              <a:rPr lang="sl-SI" sz="1900" i="1" dirty="0" err="1">
                <a:solidFill>
                  <a:srgbClr val="002060"/>
                </a:solidFill>
              </a:rPr>
              <a:t>brutal</a:t>
            </a:r>
            <a:r>
              <a:rPr lang="sl-SI" sz="1900" i="1" dirty="0">
                <a:solidFill>
                  <a:srgbClr val="002060"/>
                </a:solidFill>
              </a:rPr>
              <a:t> deficit</a:t>
            </a:r>
            <a:r>
              <a:rPr lang="sl-SI" sz="1900" dirty="0">
                <a:solidFill>
                  <a:srgbClr val="002060"/>
                </a:solidFill>
              </a:rPr>
              <a:t>)</a:t>
            </a:r>
          </a:p>
          <a:p>
            <a:pPr lvl="0">
              <a:lnSpc>
                <a:spcPct val="100000"/>
              </a:lnSpc>
            </a:pPr>
            <a:r>
              <a:rPr lang="sl-SI" sz="1900" dirty="0">
                <a:solidFill>
                  <a:srgbClr val="002060"/>
                </a:solidFill>
              </a:rPr>
              <a:t>Število članov sindikata je naraščalo v poskočnem ritmu.</a:t>
            </a:r>
            <a:br>
              <a:rPr lang="sl-SI" sz="1900" dirty="0">
                <a:solidFill>
                  <a:srgbClr val="002060"/>
                </a:solidFill>
              </a:rPr>
            </a:br>
            <a:r>
              <a:rPr lang="sl-SI" sz="1900" dirty="0">
                <a:solidFill>
                  <a:srgbClr val="002060"/>
                </a:solidFill>
              </a:rPr>
              <a:t>(</a:t>
            </a:r>
            <a:r>
              <a:rPr lang="sl-SI" sz="1900" i="1" dirty="0">
                <a:solidFill>
                  <a:srgbClr val="002060"/>
                </a:solidFill>
              </a:rPr>
              <a:t>at a </a:t>
            </a:r>
            <a:r>
              <a:rPr lang="sl-SI" sz="1900" i="1" dirty="0" err="1">
                <a:solidFill>
                  <a:srgbClr val="002060"/>
                </a:solidFill>
              </a:rPr>
              <a:t>brisk</a:t>
            </a:r>
            <a:r>
              <a:rPr lang="sl-SI" sz="1900" i="1" dirty="0">
                <a:solidFill>
                  <a:srgbClr val="002060"/>
                </a:solidFill>
              </a:rPr>
              <a:t> pace</a:t>
            </a:r>
            <a:r>
              <a:rPr lang="sl-SI" sz="1900" dirty="0">
                <a:solidFill>
                  <a:srgbClr val="002060"/>
                </a:solidFill>
              </a:rPr>
              <a:t>)</a:t>
            </a:r>
          </a:p>
          <a:p>
            <a:pPr lvl="0">
              <a:lnSpc>
                <a:spcPct val="100000"/>
              </a:lnSpc>
            </a:pPr>
            <a:r>
              <a:rPr lang="sl-SI" sz="1900" dirty="0">
                <a:solidFill>
                  <a:srgbClr val="002060"/>
                </a:solidFill>
              </a:rPr>
              <a:t>Imel je vlogo povezovalnega mostu.</a:t>
            </a:r>
            <a:br>
              <a:rPr lang="sl-SI" sz="1900" dirty="0">
                <a:solidFill>
                  <a:srgbClr val="002060"/>
                </a:solidFill>
              </a:rPr>
            </a:br>
            <a:r>
              <a:rPr lang="sl-SI" sz="1900" dirty="0">
                <a:solidFill>
                  <a:srgbClr val="002060"/>
                </a:solidFill>
              </a:rPr>
              <a:t>(</a:t>
            </a:r>
            <a:r>
              <a:rPr lang="sl-SI" sz="1900" i="1" dirty="0">
                <a:solidFill>
                  <a:srgbClr val="002060"/>
                </a:solidFill>
              </a:rPr>
              <a:t>a </a:t>
            </a:r>
            <a:r>
              <a:rPr lang="sl-SI" sz="1900" i="1" dirty="0" err="1">
                <a:solidFill>
                  <a:srgbClr val="002060"/>
                </a:solidFill>
              </a:rPr>
              <a:t>bridging</a:t>
            </a:r>
            <a:r>
              <a:rPr lang="sl-SI" sz="1900" i="1" dirty="0">
                <a:solidFill>
                  <a:srgbClr val="002060"/>
                </a:solidFill>
              </a:rPr>
              <a:t> role / a </a:t>
            </a:r>
            <a:r>
              <a:rPr lang="sl-SI" sz="1900" i="1" dirty="0" err="1">
                <a:solidFill>
                  <a:srgbClr val="002060"/>
                </a:solidFill>
              </a:rPr>
              <a:t>bridge</a:t>
            </a:r>
            <a:r>
              <a:rPr lang="sl-SI" sz="1900" i="1" dirty="0">
                <a:solidFill>
                  <a:srgbClr val="002060"/>
                </a:solidFill>
              </a:rPr>
              <a:t> </a:t>
            </a:r>
            <a:r>
              <a:rPr lang="sl-SI" sz="1900" i="1" dirty="0" err="1">
                <a:solidFill>
                  <a:srgbClr val="002060"/>
                </a:solidFill>
              </a:rPr>
              <a:t>between</a:t>
            </a:r>
            <a:r>
              <a:rPr lang="sl-SI" sz="1900" dirty="0">
                <a:solidFill>
                  <a:srgbClr val="002060"/>
                </a:solidFill>
              </a:rPr>
              <a:t>)</a:t>
            </a:r>
          </a:p>
          <a:p>
            <a:pPr lvl="0">
              <a:lnSpc>
                <a:spcPct val="100000"/>
              </a:lnSpc>
            </a:pPr>
            <a:r>
              <a:rPr lang="sl-SI" sz="1900" dirty="0">
                <a:solidFill>
                  <a:srgbClr val="002060"/>
                </a:solidFill>
              </a:rPr>
              <a:t>Bil je pisec samega sebe.</a:t>
            </a:r>
            <a:br>
              <a:rPr lang="sl-SI" sz="1900" dirty="0">
                <a:solidFill>
                  <a:srgbClr val="002060"/>
                </a:solidFill>
              </a:rPr>
            </a:br>
            <a:r>
              <a:rPr lang="sl-SI" sz="1900" dirty="0">
                <a:solidFill>
                  <a:srgbClr val="002060"/>
                </a:solidFill>
              </a:rPr>
              <a:t>(</a:t>
            </a:r>
            <a:r>
              <a:rPr lang="sl-SI" sz="1900" i="1" dirty="0">
                <a:solidFill>
                  <a:srgbClr val="002060"/>
                </a:solidFill>
              </a:rPr>
              <a:t>the </a:t>
            </a:r>
            <a:r>
              <a:rPr lang="sl-SI" sz="1900" i="1" dirty="0" err="1">
                <a:solidFill>
                  <a:srgbClr val="002060"/>
                </a:solidFill>
              </a:rPr>
              <a:t>writer</a:t>
            </a:r>
            <a:r>
              <a:rPr lang="sl-SI" sz="1900" i="1" dirty="0">
                <a:solidFill>
                  <a:srgbClr val="002060"/>
                </a:solidFill>
              </a:rPr>
              <a:t> of </a:t>
            </a:r>
            <a:r>
              <a:rPr lang="sl-SI" sz="1900" i="1" dirty="0" err="1">
                <a:solidFill>
                  <a:srgbClr val="002060"/>
                </a:solidFill>
              </a:rPr>
              <a:t>himself</a:t>
            </a:r>
            <a:r>
              <a:rPr lang="sl-SI" sz="1900" dirty="0">
                <a:solidFill>
                  <a:srgbClr val="002060"/>
                </a:solidFill>
              </a:rPr>
              <a:t>)</a:t>
            </a:r>
          </a:p>
          <a:p>
            <a:pPr lvl="0">
              <a:lnSpc>
                <a:spcPct val="100000"/>
              </a:lnSpc>
            </a:pPr>
            <a:r>
              <a:rPr lang="sl-SI" sz="1900" dirty="0">
                <a:solidFill>
                  <a:srgbClr val="002060"/>
                </a:solidFill>
              </a:rPr>
              <a:t>Spet je nasul nov plaz žlobudranja.</a:t>
            </a:r>
            <a:br>
              <a:rPr lang="sl-SI" sz="1900" dirty="0">
                <a:solidFill>
                  <a:srgbClr val="002060"/>
                </a:solidFill>
              </a:rPr>
            </a:br>
            <a:r>
              <a:rPr lang="sl-SI" sz="1900" dirty="0">
                <a:solidFill>
                  <a:srgbClr val="002060"/>
                </a:solidFill>
              </a:rPr>
              <a:t>(</a:t>
            </a:r>
            <a:r>
              <a:rPr lang="sl-SI" sz="1900" i="1" dirty="0">
                <a:solidFill>
                  <a:srgbClr val="002060"/>
                </a:solidFill>
              </a:rPr>
              <a:t>a </a:t>
            </a:r>
            <a:r>
              <a:rPr lang="sl-SI" sz="1900" i="1" dirty="0" err="1">
                <a:solidFill>
                  <a:srgbClr val="002060"/>
                </a:solidFill>
              </a:rPr>
              <a:t>torrent</a:t>
            </a:r>
            <a:r>
              <a:rPr lang="sl-SI" sz="1900" i="1" dirty="0">
                <a:solidFill>
                  <a:srgbClr val="002060"/>
                </a:solidFill>
              </a:rPr>
              <a:t> of </a:t>
            </a:r>
            <a:r>
              <a:rPr lang="sl-SI" sz="1900" i="1" dirty="0" err="1">
                <a:solidFill>
                  <a:srgbClr val="002060"/>
                </a:solidFill>
              </a:rPr>
              <a:t>words</a:t>
            </a:r>
            <a:r>
              <a:rPr lang="sl-SI" sz="1900" dirty="0">
                <a:solidFill>
                  <a:srgbClr val="002060"/>
                </a:solidFill>
              </a:rPr>
              <a:t>)</a:t>
            </a:r>
          </a:p>
          <a:p>
            <a:pPr lvl="0">
              <a:lnSpc>
                <a:spcPct val="100000"/>
              </a:lnSpc>
            </a:pPr>
            <a:r>
              <a:rPr lang="sl-SI" sz="1900" dirty="0">
                <a:solidFill>
                  <a:srgbClr val="002060"/>
                </a:solidFill>
              </a:rPr>
              <a:t>Nobena od zgornjih možnosti ni pokrivala te situacije.</a:t>
            </a:r>
            <a:br>
              <a:rPr lang="sl-SI" sz="1900" dirty="0">
                <a:solidFill>
                  <a:srgbClr val="002060"/>
                </a:solidFill>
              </a:rPr>
            </a:br>
            <a:r>
              <a:rPr lang="sl-SI" sz="1900" dirty="0">
                <a:solidFill>
                  <a:srgbClr val="002060"/>
                </a:solidFill>
              </a:rPr>
              <a:t>(</a:t>
            </a:r>
            <a:r>
              <a:rPr lang="sl-SI" sz="1900" i="1" dirty="0" err="1">
                <a:solidFill>
                  <a:srgbClr val="002060"/>
                </a:solidFill>
              </a:rPr>
              <a:t>didn</a:t>
            </a:r>
            <a:r>
              <a:rPr lang="sl-SI" sz="1900" i="1" dirty="0">
                <a:solidFill>
                  <a:srgbClr val="002060"/>
                </a:solidFill>
              </a:rPr>
              <a:t>’t </a:t>
            </a:r>
            <a:r>
              <a:rPr lang="sl-SI" sz="1900" i="1" dirty="0" err="1">
                <a:solidFill>
                  <a:srgbClr val="002060"/>
                </a:solidFill>
              </a:rPr>
              <a:t>cover</a:t>
            </a:r>
            <a:r>
              <a:rPr lang="sl-SI" sz="1900" i="1" dirty="0">
                <a:solidFill>
                  <a:srgbClr val="002060"/>
                </a:solidFill>
              </a:rPr>
              <a:t> the </a:t>
            </a:r>
            <a:r>
              <a:rPr lang="sl-SI" sz="1900" i="1" dirty="0" err="1">
                <a:solidFill>
                  <a:srgbClr val="002060"/>
                </a:solidFill>
              </a:rPr>
              <a:t>situation</a:t>
            </a:r>
            <a:r>
              <a:rPr lang="sl-SI" sz="1900" dirty="0">
                <a:solidFill>
                  <a:srgbClr val="002060"/>
                </a:solidFill>
              </a:rPr>
              <a:t>)</a:t>
            </a:r>
            <a:endParaRPr lang="sl-SI" sz="19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2" name="Slika 11">
            <a:extLst>
              <a:ext uri="{FF2B5EF4-FFF2-40B4-BE49-F238E27FC236}">
                <a16:creationId xmlns:a16="http://schemas.microsoft.com/office/drawing/2014/main" id="{6EB7244E-A1D0-6F54-66AB-684A814E49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8050787" y="2523996"/>
            <a:ext cx="3656581" cy="1810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8792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0752670-D0D1-E4CF-CC57-9F5BC0E844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81E44EA9-B9A5-478D-75DD-35EBB95804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9" name="Freeform 10">
            <a:extLst>
              <a:ext uri="{FF2B5EF4-FFF2-40B4-BE49-F238E27FC236}">
                <a16:creationId xmlns:a16="http://schemas.microsoft.com/office/drawing/2014/main" id="{EFCF8105-0225-94A9-AAE4-438AF898F0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7569200" cy="6858000"/>
          </a:xfrm>
          <a:custGeom>
            <a:avLst/>
            <a:gdLst>
              <a:gd name="connsiteX0" fmla="*/ 0 w 7569200"/>
              <a:gd name="connsiteY0" fmla="*/ 0 h 6858000"/>
              <a:gd name="connsiteX1" fmla="*/ 7389812 w 7569200"/>
              <a:gd name="connsiteY1" fmla="*/ 0 h 6858000"/>
              <a:gd name="connsiteX2" fmla="*/ 7394575 w 7569200"/>
              <a:gd name="connsiteY2" fmla="*/ 66675 h 6858000"/>
              <a:gd name="connsiteX3" fmla="*/ 7402512 w 7569200"/>
              <a:gd name="connsiteY3" fmla="*/ 122237 h 6858000"/>
              <a:gd name="connsiteX4" fmla="*/ 7412037 w 7569200"/>
              <a:gd name="connsiteY4" fmla="*/ 174625 h 6858000"/>
              <a:gd name="connsiteX5" fmla="*/ 7427912 w 7569200"/>
              <a:gd name="connsiteY5" fmla="*/ 217487 h 6858000"/>
              <a:gd name="connsiteX6" fmla="*/ 7443787 w 7569200"/>
              <a:gd name="connsiteY6" fmla="*/ 260350 h 6858000"/>
              <a:gd name="connsiteX7" fmla="*/ 7462837 w 7569200"/>
              <a:gd name="connsiteY7" fmla="*/ 296862 h 6858000"/>
              <a:gd name="connsiteX8" fmla="*/ 7481887 w 7569200"/>
              <a:gd name="connsiteY8" fmla="*/ 334962 h 6858000"/>
              <a:gd name="connsiteX9" fmla="*/ 7499350 w 7569200"/>
              <a:gd name="connsiteY9" fmla="*/ 369887 h 6858000"/>
              <a:gd name="connsiteX10" fmla="*/ 7516812 w 7569200"/>
              <a:gd name="connsiteY10" fmla="*/ 409575 h 6858000"/>
              <a:gd name="connsiteX11" fmla="*/ 7532687 w 7569200"/>
              <a:gd name="connsiteY11" fmla="*/ 450850 h 6858000"/>
              <a:gd name="connsiteX12" fmla="*/ 7546975 w 7569200"/>
              <a:gd name="connsiteY12" fmla="*/ 496887 h 6858000"/>
              <a:gd name="connsiteX13" fmla="*/ 7558087 w 7569200"/>
              <a:gd name="connsiteY13" fmla="*/ 546100 h 6858000"/>
              <a:gd name="connsiteX14" fmla="*/ 7566025 w 7569200"/>
              <a:gd name="connsiteY14" fmla="*/ 606425 h 6858000"/>
              <a:gd name="connsiteX15" fmla="*/ 7569200 w 7569200"/>
              <a:gd name="connsiteY15" fmla="*/ 673100 h 6858000"/>
              <a:gd name="connsiteX16" fmla="*/ 7566025 w 7569200"/>
              <a:gd name="connsiteY16" fmla="*/ 744537 h 6858000"/>
              <a:gd name="connsiteX17" fmla="*/ 7558087 w 7569200"/>
              <a:gd name="connsiteY17" fmla="*/ 801687 h 6858000"/>
              <a:gd name="connsiteX18" fmla="*/ 7546975 w 7569200"/>
              <a:gd name="connsiteY18" fmla="*/ 854075 h 6858000"/>
              <a:gd name="connsiteX19" fmla="*/ 7532687 w 7569200"/>
              <a:gd name="connsiteY19" fmla="*/ 901700 h 6858000"/>
              <a:gd name="connsiteX20" fmla="*/ 7516812 w 7569200"/>
              <a:gd name="connsiteY20" fmla="*/ 942975 h 6858000"/>
              <a:gd name="connsiteX21" fmla="*/ 7497762 w 7569200"/>
              <a:gd name="connsiteY21" fmla="*/ 981075 h 6858000"/>
              <a:gd name="connsiteX22" fmla="*/ 7478712 w 7569200"/>
              <a:gd name="connsiteY22" fmla="*/ 1017587 h 6858000"/>
              <a:gd name="connsiteX23" fmla="*/ 7459662 w 7569200"/>
              <a:gd name="connsiteY23" fmla="*/ 1055687 h 6858000"/>
              <a:gd name="connsiteX24" fmla="*/ 7442200 w 7569200"/>
              <a:gd name="connsiteY24" fmla="*/ 1095375 h 6858000"/>
              <a:gd name="connsiteX25" fmla="*/ 7424737 w 7569200"/>
              <a:gd name="connsiteY25" fmla="*/ 1136650 h 6858000"/>
              <a:gd name="connsiteX26" fmla="*/ 7410450 w 7569200"/>
              <a:gd name="connsiteY26" fmla="*/ 1182687 h 6858000"/>
              <a:gd name="connsiteX27" fmla="*/ 7400925 w 7569200"/>
              <a:gd name="connsiteY27" fmla="*/ 1235075 h 6858000"/>
              <a:gd name="connsiteX28" fmla="*/ 7391400 w 7569200"/>
              <a:gd name="connsiteY28" fmla="*/ 1295400 h 6858000"/>
              <a:gd name="connsiteX29" fmla="*/ 7389812 w 7569200"/>
              <a:gd name="connsiteY29" fmla="*/ 1363662 h 6858000"/>
              <a:gd name="connsiteX30" fmla="*/ 7391400 w 7569200"/>
              <a:gd name="connsiteY30" fmla="*/ 1431925 h 6858000"/>
              <a:gd name="connsiteX31" fmla="*/ 7400925 w 7569200"/>
              <a:gd name="connsiteY31" fmla="*/ 1492250 h 6858000"/>
              <a:gd name="connsiteX32" fmla="*/ 7410450 w 7569200"/>
              <a:gd name="connsiteY32" fmla="*/ 1544637 h 6858000"/>
              <a:gd name="connsiteX33" fmla="*/ 7424737 w 7569200"/>
              <a:gd name="connsiteY33" fmla="*/ 1589087 h 6858000"/>
              <a:gd name="connsiteX34" fmla="*/ 7442200 w 7569200"/>
              <a:gd name="connsiteY34" fmla="*/ 1631950 h 6858000"/>
              <a:gd name="connsiteX35" fmla="*/ 7459662 w 7569200"/>
              <a:gd name="connsiteY35" fmla="*/ 1671637 h 6858000"/>
              <a:gd name="connsiteX36" fmla="*/ 7478712 w 7569200"/>
              <a:gd name="connsiteY36" fmla="*/ 1708150 h 6858000"/>
              <a:gd name="connsiteX37" fmla="*/ 7497762 w 7569200"/>
              <a:gd name="connsiteY37" fmla="*/ 1743075 h 6858000"/>
              <a:gd name="connsiteX38" fmla="*/ 7516812 w 7569200"/>
              <a:gd name="connsiteY38" fmla="*/ 1782762 h 6858000"/>
              <a:gd name="connsiteX39" fmla="*/ 7532687 w 7569200"/>
              <a:gd name="connsiteY39" fmla="*/ 1824037 h 6858000"/>
              <a:gd name="connsiteX40" fmla="*/ 7546975 w 7569200"/>
              <a:gd name="connsiteY40" fmla="*/ 1870075 h 6858000"/>
              <a:gd name="connsiteX41" fmla="*/ 7558087 w 7569200"/>
              <a:gd name="connsiteY41" fmla="*/ 1922462 h 6858000"/>
              <a:gd name="connsiteX42" fmla="*/ 7566025 w 7569200"/>
              <a:gd name="connsiteY42" fmla="*/ 1982787 h 6858000"/>
              <a:gd name="connsiteX43" fmla="*/ 7569200 w 7569200"/>
              <a:gd name="connsiteY43" fmla="*/ 2051050 h 6858000"/>
              <a:gd name="connsiteX44" fmla="*/ 7566025 w 7569200"/>
              <a:gd name="connsiteY44" fmla="*/ 2119312 h 6858000"/>
              <a:gd name="connsiteX45" fmla="*/ 7558087 w 7569200"/>
              <a:gd name="connsiteY45" fmla="*/ 2179637 h 6858000"/>
              <a:gd name="connsiteX46" fmla="*/ 7546975 w 7569200"/>
              <a:gd name="connsiteY46" fmla="*/ 2232025 h 6858000"/>
              <a:gd name="connsiteX47" fmla="*/ 7532687 w 7569200"/>
              <a:gd name="connsiteY47" fmla="*/ 2278062 h 6858000"/>
              <a:gd name="connsiteX48" fmla="*/ 7516812 w 7569200"/>
              <a:gd name="connsiteY48" fmla="*/ 2319337 h 6858000"/>
              <a:gd name="connsiteX49" fmla="*/ 7497762 w 7569200"/>
              <a:gd name="connsiteY49" fmla="*/ 2359025 h 6858000"/>
              <a:gd name="connsiteX50" fmla="*/ 7478712 w 7569200"/>
              <a:gd name="connsiteY50" fmla="*/ 2395537 h 6858000"/>
              <a:gd name="connsiteX51" fmla="*/ 7459662 w 7569200"/>
              <a:gd name="connsiteY51" fmla="*/ 2433637 h 6858000"/>
              <a:gd name="connsiteX52" fmla="*/ 7442200 w 7569200"/>
              <a:gd name="connsiteY52" fmla="*/ 2471737 h 6858000"/>
              <a:gd name="connsiteX53" fmla="*/ 7424737 w 7569200"/>
              <a:gd name="connsiteY53" fmla="*/ 2513012 h 6858000"/>
              <a:gd name="connsiteX54" fmla="*/ 7410450 w 7569200"/>
              <a:gd name="connsiteY54" fmla="*/ 2560637 h 6858000"/>
              <a:gd name="connsiteX55" fmla="*/ 7400925 w 7569200"/>
              <a:gd name="connsiteY55" fmla="*/ 2613025 h 6858000"/>
              <a:gd name="connsiteX56" fmla="*/ 7391400 w 7569200"/>
              <a:gd name="connsiteY56" fmla="*/ 2671762 h 6858000"/>
              <a:gd name="connsiteX57" fmla="*/ 7389812 w 7569200"/>
              <a:gd name="connsiteY57" fmla="*/ 2741612 h 6858000"/>
              <a:gd name="connsiteX58" fmla="*/ 7391400 w 7569200"/>
              <a:gd name="connsiteY58" fmla="*/ 2809875 h 6858000"/>
              <a:gd name="connsiteX59" fmla="*/ 7400925 w 7569200"/>
              <a:gd name="connsiteY59" fmla="*/ 2868612 h 6858000"/>
              <a:gd name="connsiteX60" fmla="*/ 7410450 w 7569200"/>
              <a:gd name="connsiteY60" fmla="*/ 2922587 h 6858000"/>
              <a:gd name="connsiteX61" fmla="*/ 7424737 w 7569200"/>
              <a:gd name="connsiteY61" fmla="*/ 2967037 h 6858000"/>
              <a:gd name="connsiteX62" fmla="*/ 7442200 w 7569200"/>
              <a:gd name="connsiteY62" fmla="*/ 3009900 h 6858000"/>
              <a:gd name="connsiteX63" fmla="*/ 7459662 w 7569200"/>
              <a:gd name="connsiteY63" fmla="*/ 3046412 h 6858000"/>
              <a:gd name="connsiteX64" fmla="*/ 7478712 w 7569200"/>
              <a:gd name="connsiteY64" fmla="*/ 3084512 h 6858000"/>
              <a:gd name="connsiteX65" fmla="*/ 7497762 w 7569200"/>
              <a:gd name="connsiteY65" fmla="*/ 3121025 h 6858000"/>
              <a:gd name="connsiteX66" fmla="*/ 7516812 w 7569200"/>
              <a:gd name="connsiteY66" fmla="*/ 3160712 h 6858000"/>
              <a:gd name="connsiteX67" fmla="*/ 7532687 w 7569200"/>
              <a:gd name="connsiteY67" fmla="*/ 3201987 h 6858000"/>
              <a:gd name="connsiteX68" fmla="*/ 7546975 w 7569200"/>
              <a:gd name="connsiteY68" fmla="*/ 3248025 h 6858000"/>
              <a:gd name="connsiteX69" fmla="*/ 7558087 w 7569200"/>
              <a:gd name="connsiteY69" fmla="*/ 3300412 h 6858000"/>
              <a:gd name="connsiteX70" fmla="*/ 7566025 w 7569200"/>
              <a:gd name="connsiteY70" fmla="*/ 3360737 h 6858000"/>
              <a:gd name="connsiteX71" fmla="*/ 7569200 w 7569200"/>
              <a:gd name="connsiteY71" fmla="*/ 3427412 h 6858000"/>
              <a:gd name="connsiteX72" fmla="*/ 7566025 w 7569200"/>
              <a:gd name="connsiteY72" fmla="*/ 3497262 h 6858000"/>
              <a:gd name="connsiteX73" fmla="*/ 7558087 w 7569200"/>
              <a:gd name="connsiteY73" fmla="*/ 3557587 h 6858000"/>
              <a:gd name="connsiteX74" fmla="*/ 7546975 w 7569200"/>
              <a:gd name="connsiteY74" fmla="*/ 3609975 h 6858000"/>
              <a:gd name="connsiteX75" fmla="*/ 7532687 w 7569200"/>
              <a:gd name="connsiteY75" fmla="*/ 3656012 h 6858000"/>
              <a:gd name="connsiteX76" fmla="*/ 7516812 w 7569200"/>
              <a:gd name="connsiteY76" fmla="*/ 3697287 h 6858000"/>
              <a:gd name="connsiteX77" fmla="*/ 7497762 w 7569200"/>
              <a:gd name="connsiteY77" fmla="*/ 3736975 h 6858000"/>
              <a:gd name="connsiteX78" fmla="*/ 7459662 w 7569200"/>
              <a:gd name="connsiteY78" fmla="*/ 3811587 h 6858000"/>
              <a:gd name="connsiteX79" fmla="*/ 7442200 w 7569200"/>
              <a:gd name="connsiteY79" fmla="*/ 3848100 h 6858000"/>
              <a:gd name="connsiteX80" fmla="*/ 7424737 w 7569200"/>
              <a:gd name="connsiteY80" fmla="*/ 3890962 h 6858000"/>
              <a:gd name="connsiteX81" fmla="*/ 7410450 w 7569200"/>
              <a:gd name="connsiteY81" fmla="*/ 3935412 h 6858000"/>
              <a:gd name="connsiteX82" fmla="*/ 7400925 w 7569200"/>
              <a:gd name="connsiteY82" fmla="*/ 3987800 h 6858000"/>
              <a:gd name="connsiteX83" fmla="*/ 7391400 w 7569200"/>
              <a:gd name="connsiteY83" fmla="*/ 4048125 h 6858000"/>
              <a:gd name="connsiteX84" fmla="*/ 7389812 w 7569200"/>
              <a:gd name="connsiteY84" fmla="*/ 4116387 h 6858000"/>
              <a:gd name="connsiteX85" fmla="*/ 7391400 w 7569200"/>
              <a:gd name="connsiteY85" fmla="*/ 4186237 h 6858000"/>
              <a:gd name="connsiteX86" fmla="*/ 7400925 w 7569200"/>
              <a:gd name="connsiteY86" fmla="*/ 4244975 h 6858000"/>
              <a:gd name="connsiteX87" fmla="*/ 7410450 w 7569200"/>
              <a:gd name="connsiteY87" fmla="*/ 4297362 h 6858000"/>
              <a:gd name="connsiteX88" fmla="*/ 7424737 w 7569200"/>
              <a:gd name="connsiteY88" fmla="*/ 4343400 h 6858000"/>
              <a:gd name="connsiteX89" fmla="*/ 7442200 w 7569200"/>
              <a:gd name="connsiteY89" fmla="*/ 4386262 h 6858000"/>
              <a:gd name="connsiteX90" fmla="*/ 7459662 w 7569200"/>
              <a:gd name="connsiteY90" fmla="*/ 4424362 h 6858000"/>
              <a:gd name="connsiteX91" fmla="*/ 7497762 w 7569200"/>
              <a:gd name="connsiteY91" fmla="*/ 4498975 h 6858000"/>
              <a:gd name="connsiteX92" fmla="*/ 7516812 w 7569200"/>
              <a:gd name="connsiteY92" fmla="*/ 4537075 h 6858000"/>
              <a:gd name="connsiteX93" fmla="*/ 7532687 w 7569200"/>
              <a:gd name="connsiteY93" fmla="*/ 4579937 h 6858000"/>
              <a:gd name="connsiteX94" fmla="*/ 7546975 w 7569200"/>
              <a:gd name="connsiteY94" fmla="*/ 4625975 h 6858000"/>
              <a:gd name="connsiteX95" fmla="*/ 7558087 w 7569200"/>
              <a:gd name="connsiteY95" fmla="*/ 4678362 h 6858000"/>
              <a:gd name="connsiteX96" fmla="*/ 7566025 w 7569200"/>
              <a:gd name="connsiteY96" fmla="*/ 4738687 h 6858000"/>
              <a:gd name="connsiteX97" fmla="*/ 7569200 w 7569200"/>
              <a:gd name="connsiteY97" fmla="*/ 4806950 h 6858000"/>
              <a:gd name="connsiteX98" fmla="*/ 7566025 w 7569200"/>
              <a:gd name="connsiteY98" fmla="*/ 4875212 h 6858000"/>
              <a:gd name="connsiteX99" fmla="*/ 7558087 w 7569200"/>
              <a:gd name="connsiteY99" fmla="*/ 4935537 h 6858000"/>
              <a:gd name="connsiteX100" fmla="*/ 7546975 w 7569200"/>
              <a:gd name="connsiteY100" fmla="*/ 4987925 h 6858000"/>
              <a:gd name="connsiteX101" fmla="*/ 7532687 w 7569200"/>
              <a:gd name="connsiteY101" fmla="*/ 5033962 h 6858000"/>
              <a:gd name="connsiteX102" fmla="*/ 7516812 w 7569200"/>
              <a:gd name="connsiteY102" fmla="*/ 5075237 h 6858000"/>
              <a:gd name="connsiteX103" fmla="*/ 7497762 w 7569200"/>
              <a:gd name="connsiteY103" fmla="*/ 5114925 h 6858000"/>
              <a:gd name="connsiteX104" fmla="*/ 7478712 w 7569200"/>
              <a:gd name="connsiteY104" fmla="*/ 5149850 h 6858000"/>
              <a:gd name="connsiteX105" fmla="*/ 7459662 w 7569200"/>
              <a:gd name="connsiteY105" fmla="*/ 5186362 h 6858000"/>
              <a:gd name="connsiteX106" fmla="*/ 7442200 w 7569200"/>
              <a:gd name="connsiteY106" fmla="*/ 5226050 h 6858000"/>
              <a:gd name="connsiteX107" fmla="*/ 7424737 w 7569200"/>
              <a:gd name="connsiteY107" fmla="*/ 5268912 h 6858000"/>
              <a:gd name="connsiteX108" fmla="*/ 7410450 w 7569200"/>
              <a:gd name="connsiteY108" fmla="*/ 5313362 h 6858000"/>
              <a:gd name="connsiteX109" fmla="*/ 7400925 w 7569200"/>
              <a:gd name="connsiteY109" fmla="*/ 5365750 h 6858000"/>
              <a:gd name="connsiteX110" fmla="*/ 7391400 w 7569200"/>
              <a:gd name="connsiteY110" fmla="*/ 5426075 h 6858000"/>
              <a:gd name="connsiteX111" fmla="*/ 7389812 w 7569200"/>
              <a:gd name="connsiteY111" fmla="*/ 5494337 h 6858000"/>
              <a:gd name="connsiteX112" fmla="*/ 7391400 w 7569200"/>
              <a:gd name="connsiteY112" fmla="*/ 5562600 h 6858000"/>
              <a:gd name="connsiteX113" fmla="*/ 7400925 w 7569200"/>
              <a:gd name="connsiteY113" fmla="*/ 5622925 h 6858000"/>
              <a:gd name="connsiteX114" fmla="*/ 7410450 w 7569200"/>
              <a:gd name="connsiteY114" fmla="*/ 5675312 h 6858000"/>
              <a:gd name="connsiteX115" fmla="*/ 7424737 w 7569200"/>
              <a:gd name="connsiteY115" fmla="*/ 5721350 h 6858000"/>
              <a:gd name="connsiteX116" fmla="*/ 7442200 w 7569200"/>
              <a:gd name="connsiteY116" fmla="*/ 5762625 h 6858000"/>
              <a:gd name="connsiteX117" fmla="*/ 7459662 w 7569200"/>
              <a:gd name="connsiteY117" fmla="*/ 5802312 h 6858000"/>
              <a:gd name="connsiteX118" fmla="*/ 7478712 w 7569200"/>
              <a:gd name="connsiteY118" fmla="*/ 5840412 h 6858000"/>
              <a:gd name="connsiteX119" fmla="*/ 7497762 w 7569200"/>
              <a:gd name="connsiteY119" fmla="*/ 5876925 h 6858000"/>
              <a:gd name="connsiteX120" fmla="*/ 7516812 w 7569200"/>
              <a:gd name="connsiteY120" fmla="*/ 5915025 h 6858000"/>
              <a:gd name="connsiteX121" fmla="*/ 7532687 w 7569200"/>
              <a:gd name="connsiteY121" fmla="*/ 5956300 h 6858000"/>
              <a:gd name="connsiteX122" fmla="*/ 7546975 w 7569200"/>
              <a:gd name="connsiteY122" fmla="*/ 6003925 h 6858000"/>
              <a:gd name="connsiteX123" fmla="*/ 7558087 w 7569200"/>
              <a:gd name="connsiteY123" fmla="*/ 6056312 h 6858000"/>
              <a:gd name="connsiteX124" fmla="*/ 7566025 w 7569200"/>
              <a:gd name="connsiteY124" fmla="*/ 6113462 h 6858000"/>
              <a:gd name="connsiteX125" fmla="*/ 7569200 w 7569200"/>
              <a:gd name="connsiteY125" fmla="*/ 6183312 h 6858000"/>
              <a:gd name="connsiteX126" fmla="*/ 7566025 w 7569200"/>
              <a:gd name="connsiteY126" fmla="*/ 6251575 h 6858000"/>
              <a:gd name="connsiteX127" fmla="*/ 7558087 w 7569200"/>
              <a:gd name="connsiteY127" fmla="*/ 6311900 h 6858000"/>
              <a:gd name="connsiteX128" fmla="*/ 7546975 w 7569200"/>
              <a:gd name="connsiteY128" fmla="*/ 6361112 h 6858000"/>
              <a:gd name="connsiteX129" fmla="*/ 7532687 w 7569200"/>
              <a:gd name="connsiteY129" fmla="*/ 6407150 h 6858000"/>
              <a:gd name="connsiteX130" fmla="*/ 7516812 w 7569200"/>
              <a:gd name="connsiteY130" fmla="*/ 6448425 h 6858000"/>
              <a:gd name="connsiteX131" fmla="*/ 7499350 w 7569200"/>
              <a:gd name="connsiteY131" fmla="*/ 6488112 h 6858000"/>
              <a:gd name="connsiteX132" fmla="*/ 7481887 w 7569200"/>
              <a:gd name="connsiteY132" fmla="*/ 6523037 h 6858000"/>
              <a:gd name="connsiteX133" fmla="*/ 7462837 w 7569200"/>
              <a:gd name="connsiteY133" fmla="*/ 6561137 h 6858000"/>
              <a:gd name="connsiteX134" fmla="*/ 7443787 w 7569200"/>
              <a:gd name="connsiteY134" fmla="*/ 6597650 h 6858000"/>
              <a:gd name="connsiteX135" fmla="*/ 7427912 w 7569200"/>
              <a:gd name="connsiteY135" fmla="*/ 6640512 h 6858000"/>
              <a:gd name="connsiteX136" fmla="*/ 7412037 w 7569200"/>
              <a:gd name="connsiteY136" fmla="*/ 6683375 h 6858000"/>
              <a:gd name="connsiteX137" fmla="*/ 7402512 w 7569200"/>
              <a:gd name="connsiteY137" fmla="*/ 6735762 h 6858000"/>
              <a:gd name="connsiteX138" fmla="*/ 7394575 w 7569200"/>
              <a:gd name="connsiteY138" fmla="*/ 6791325 h 6858000"/>
              <a:gd name="connsiteX139" fmla="*/ 7389812 w 7569200"/>
              <a:gd name="connsiteY139" fmla="*/ 6858000 h 6858000"/>
              <a:gd name="connsiteX140" fmla="*/ 0 w 7569200"/>
              <a:gd name="connsiteY140" fmla="*/ 6858000 h 6858000"/>
              <a:gd name="connsiteX141" fmla="*/ 0 w 7569200"/>
              <a:gd name="connsiteY14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7569200" h="6858000">
                <a:moveTo>
                  <a:pt x="0" y="0"/>
                </a:moveTo>
                <a:lnTo>
                  <a:pt x="7389812" y="0"/>
                </a:lnTo>
                <a:lnTo>
                  <a:pt x="7394575" y="66675"/>
                </a:lnTo>
                <a:lnTo>
                  <a:pt x="7402512" y="122237"/>
                </a:lnTo>
                <a:lnTo>
                  <a:pt x="7412037" y="174625"/>
                </a:lnTo>
                <a:lnTo>
                  <a:pt x="7427912" y="217487"/>
                </a:lnTo>
                <a:lnTo>
                  <a:pt x="7443787" y="260350"/>
                </a:lnTo>
                <a:lnTo>
                  <a:pt x="7462837" y="296862"/>
                </a:lnTo>
                <a:lnTo>
                  <a:pt x="7481887" y="334962"/>
                </a:lnTo>
                <a:lnTo>
                  <a:pt x="7499350" y="369887"/>
                </a:lnTo>
                <a:lnTo>
                  <a:pt x="7516812" y="409575"/>
                </a:lnTo>
                <a:lnTo>
                  <a:pt x="7532687" y="450850"/>
                </a:lnTo>
                <a:lnTo>
                  <a:pt x="7546975" y="496887"/>
                </a:lnTo>
                <a:lnTo>
                  <a:pt x="7558087" y="546100"/>
                </a:lnTo>
                <a:lnTo>
                  <a:pt x="7566025" y="606425"/>
                </a:lnTo>
                <a:lnTo>
                  <a:pt x="7569200" y="673100"/>
                </a:lnTo>
                <a:lnTo>
                  <a:pt x="7566025" y="744537"/>
                </a:lnTo>
                <a:lnTo>
                  <a:pt x="7558087" y="801687"/>
                </a:lnTo>
                <a:lnTo>
                  <a:pt x="7546975" y="854075"/>
                </a:lnTo>
                <a:lnTo>
                  <a:pt x="7532687" y="901700"/>
                </a:lnTo>
                <a:lnTo>
                  <a:pt x="7516812" y="942975"/>
                </a:lnTo>
                <a:lnTo>
                  <a:pt x="7497762" y="981075"/>
                </a:lnTo>
                <a:lnTo>
                  <a:pt x="7478712" y="1017587"/>
                </a:lnTo>
                <a:lnTo>
                  <a:pt x="7459662" y="1055687"/>
                </a:lnTo>
                <a:lnTo>
                  <a:pt x="7442200" y="1095375"/>
                </a:lnTo>
                <a:lnTo>
                  <a:pt x="7424737" y="1136650"/>
                </a:lnTo>
                <a:lnTo>
                  <a:pt x="7410450" y="1182687"/>
                </a:lnTo>
                <a:lnTo>
                  <a:pt x="7400925" y="1235075"/>
                </a:lnTo>
                <a:lnTo>
                  <a:pt x="7391400" y="1295400"/>
                </a:lnTo>
                <a:lnTo>
                  <a:pt x="7389812" y="1363662"/>
                </a:lnTo>
                <a:lnTo>
                  <a:pt x="7391400" y="1431925"/>
                </a:lnTo>
                <a:lnTo>
                  <a:pt x="7400925" y="1492250"/>
                </a:lnTo>
                <a:lnTo>
                  <a:pt x="7410450" y="1544637"/>
                </a:lnTo>
                <a:lnTo>
                  <a:pt x="7424737" y="1589087"/>
                </a:lnTo>
                <a:lnTo>
                  <a:pt x="7442200" y="1631950"/>
                </a:lnTo>
                <a:lnTo>
                  <a:pt x="7459662" y="1671637"/>
                </a:lnTo>
                <a:lnTo>
                  <a:pt x="7478712" y="1708150"/>
                </a:lnTo>
                <a:lnTo>
                  <a:pt x="7497762" y="1743075"/>
                </a:lnTo>
                <a:lnTo>
                  <a:pt x="7516812" y="1782762"/>
                </a:lnTo>
                <a:lnTo>
                  <a:pt x="7532687" y="1824037"/>
                </a:lnTo>
                <a:lnTo>
                  <a:pt x="7546975" y="1870075"/>
                </a:lnTo>
                <a:lnTo>
                  <a:pt x="7558087" y="1922462"/>
                </a:lnTo>
                <a:lnTo>
                  <a:pt x="7566025" y="1982787"/>
                </a:lnTo>
                <a:lnTo>
                  <a:pt x="7569200" y="2051050"/>
                </a:lnTo>
                <a:lnTo>
                  <a:pt x="7566025" y="2119312"/>
                </a:lnTo>
                <a:lnTo>
                  <a:pt x="7558087" y="2179637"/>
                </a:lnTo>
                <a:lnTo>
                  <a:pt x="7546975" y="2232025"/>
                </a:lnTo>
                <a:lnTo>
                  <a:pt x="7532687" y="2278062"/>
                </a:lnTo>
                <a:lnTo>
                  <a:pt x="7516812" y="2319337"/>
                </a:lnTo>
                <a:lnTo>
                  <a:pt x="7497762" y="2359025"/>
                </a:lnTo>
                <a:lnTo>
                  <a:pt x="7478712" y="2395537"/>
                </a:lnTo>
                <a:lnTo>
                  <a:pt x="7459662" y="2433637"/>
                </a:lnTo>
                <a:lnTo>
                  <a:pt x="7442200" y="2471737"/>
                </a:lnTo>
                <a:lnTo>
                  <a:pt x="7424737" y="2513012"/>
                </a:lnTo>
                <a:lnTo>
                  <a:pt x="7410450" y="2560637"/>
                </a:lnTo>
                <a:lnTo>
                  <a:pt x="7400925" y="2613025"/>
                </a:lnTo>
                <a:lnTo>
                  <a:pt x="7391400" y="2671762"/>
                </a:lnTo>
                <a:lnTo>
                  <a:pt x="7389812" y="2741612"/>
                </a:lnTo>
                <a:lnTo>
                  <a:pt x="7391400" y="2809875"/>
                </a:lnTo>
                <a:lnTo>
                  <a:pt x="7400925" y="2868612"/>
                </a:lnTo>
                <a:lnTo>
                  <a:pt x="7410450" y="2922587"/>
                </a:lnTo>
                <a:lnTo>
                  <a:pt x="7424737" y="2967037"/>
                </a:lnTo>
                <a:lnTo>
                  <a:pt x="7442200" y="3009900"/>
                </a:lnTo>
                <a:lnTo>
                  <a:pt x="7459662" y="3046412"/>
                </a:lnTo>
                <a:lnTo>
                  <a:pt x="7478712" y="3084512"/>
                </a:lnTo>
                <a:lnTo>
                  <a:pt x="7497762" y="3121025"/>
                </a:lnTo>
                <a:lnTo>
                  <a:pt x="7516812" y="3160712"/>
                </a:lnTo>
                <a:lnTo>
                  <a:pt x="7532687" y="3201987"/>
                </a:lnTo>
                <a:lnTo>
                  <a:pt x="7546975" y="3248025"/>
                </a:lnTo>
                <a:lnTo>
                  <a:pt x="7558087" y="3300412"/>
                </a:lnTo>
                <a:lnTo>
                  <a:pt x="7566025" y="3360737"/>
                </a:lnTo>
                <a:lnTo>
                  <a:pt x="7569200" y="3427412"/>
                </a:lnTo>
                <a:lnTo>
                  <a:pt x="7566025" y="3497262"/>
                </a:lnTo>
                <a:lnTo>
                  <a:pt x="7558087" y="3557587"/>
                </a:lnTo>
                <a:lnTo>
                  <a:pt x="7546975" y="3609975"/>
                </a:lnTo>
                <a:lnTo>
                  <a:pt x="7532687" y="3656012"/>
                </a:lnTo>
                <a:lnTo>
                  <a:pt x="7516812" y="3697287"/>
                </a:lnTo>
                <a:lnTo>
                  <a:pt x="7497762" y="3736975"/>
                </a:lnTo>
                <a:lnTo>
                  <a:pt x="7459662" y="3811587"/>
                </a:lnTo>
                <a:lnTo>
                  <a:pt x="7442200" y="3848100"/>
                </a:lnTo>
                <a:lnTo>
                  <a:pt x="7424737" y="3890962"/>
                </a:lnTo>
                <a:lnTo>
                  <a:pt x="7410450" y="3935412"/>
                </a:lnTo>
                <a:lnTo>
                  <a:pt x="7400925" y="3987800"/>
                </a:lnTo>
                <a:lnTo>
                  <a:pt x="7391400" y="4048125"/>
                </a:lnTo>
                <a:lnTo>
                  <a:pt x="7389812" y="4116387"/>
                </a:lnTo>
                <a:lnTo>
                  <a:pt x="7391400" y="4186237"/>
                </a:lnTo>
                <a:lnTo>
                  <a:pt x="7400925" y="4244975"/>
                </a:lnTo>
                <a:lnTo>
                  <a:pt x="7410450" y="4297362"/>
                </a:lnTo>
                <a:lnTo>
                  <a:pt x="7424737" y="4343400"/>
                </a:lnTo>
                <a:lnTo>
                  <a:pt x="7442200" y="4386262"/>
                </a:lnTo>
                <a:lnTo>
                  <a:pt x="7459662" y="4424362"/>
                </a:lnTo>
                <a:lnTo>
                  <a:pt x="7497762" y="4498975"/>
                </a:lnTo>
                <a:lnTo>
                  <a:pt x="7516812" y="4537075"/>
                </a:lnTo>
                <a:lnTo>
                  <a:pt x="7532687" y="4579937"/>
                </a:lnTo>
                <a:lnTo>
                  <a:pt x="7546975" y="4625975"/>
                </a:lnTo>
                <a:lnTo>
                  <a:pt x="7558087" y="4678362"/>
                </a:lnTo>
                <a:lnTo>
                  <a:pt x="7566025" y="4738687"/>
                </a:lnTo>
                <a:lnTo>
                  <a:pt x="7569200" y="4806950"/>
                </a:lnTo>
                <a:lnTo>
                  <a:pt x="7566025" y="4875212"/>
                </a:lnTo>
                <a:lnTo>
                  <a:pt x="7558087" y="4935537"/>
                </a:lnTo>
                <a:lnTo>
                  <a:pt x="7546975" y="4987925"/>
                </a:lnTo>
                <a:lnTo>
                  <a:pt x="7532687" y="5033962"/>
                </a:lnTo>
                <a:lnTo>
                  <a:pt x="7516812" y="5075237"/>
                </a:lnTo>
                <a:lnTo>
                  <a:pt x="7497762" y="5114925"/>
                </a:lnTo>
                <a:lnTo>
                  <a:pt x="7478712" y="5149850"/>
                </a:lnTo>
                <a:lnTo>
                  <a:pt x="7459662" y="5186362"/>
                </a:lnTo>
                <a:lnTo>
                  <a:pt x="7442200" y="5226050"/>
                </a:lnTo>
                <a:lnTo>
                  <a:pt x="7424737" y="5268912"/>
                </a:lnTo>
                <a:lnTo>
                  <a:pt x="7410450" y="5313362"/>
                </a:lnTo>
                <a:lnTo>
                  <a:pt x="7400925" y="5365750"/>
                </a:lnTo>
                <a:lnTo>
                  <a:pt x="7391400" y="5426075"/>
                </a:lnTo>
                <a:lnTo>
                  <a:pt x="7389812" y="5494337"/>
                </a:lnTo>
                <a:lnTo>
                  <a:pt x="7391400" y="5562600"/>
                </a:lnTo>
                <a:lnTo>
                  <a:pt x="7400925" y="5622925"/>
                </a:lnTo>
                <a:lnTo>
                  <a:pt x="7410450" y="5675312"/>
                </a:lnTo>
                <a:lnTo>
                  <a:pt x="7424737" y="5721350"/>
                </a:lnTo>
                <a:lnTo>
                  <a:pt x="7442200" y="5762625"/>
                </a:lnTo>
                <a:lnTo>
                  <a:pt x="7459662" y="5802312"/>
                </a:lnTo>
                <a:lnTo>
                  <a:pt x="7478712" y="5840412"/>
                </a:lnTo>
                <a:lnTo>
                  <a:pt x="7497762" y="5876925"/>
                </a:lnTo>
                <a:lnTo>
                  <a:pt x="7516812" y="5915025"/>
                </a:lnTo>
                <a:lnTo>
                  <a:pt x="7532687" y="5956300"/>
                </a:lnTo>
                <a:lnTo>
                  <a:pt x="7546975" y="6003925"/>
                </a:lnTo>
                <a:lnTo>
                  <a:pt x="7558087" y="6056312"/>
                </a:lnTo>
                <a:lnTo>
                  <a:pt x="7566025" y="6113462"/>
                </a:lnTo>
                <a:lnTo>
                  <a:pt x="7569200" y="6183312"/>
                </a:lnTo>
                <a:lnTo>
                  <a:pt x="7566025" y="6251575"/>
                </a:lnTo>
                <a:lnTo>
                  <a:pt x="7558087" y="6311900"/>
                </a:lnTo>
                <a:lnTo>
                  <a:pt x="7546975" y="6361112"/>
                </a:lnTo>
                <a:lnTo>
                  <a:pt x="7532687" y="6407150"/>
                </a:lnTo>
                <a:lnTo>
                  <a:pt x="7516812" y="6448425"/>
                </a:lnTo>
                <a:lnTo>
                  <a:pt x="7499350" y="6488112"/>
                </a:lnTo>
                <a:lnTo>
                  <a:pt x="7481887" y="6523037"/>
                </a:lnTo>
                <a:lnTo>
                  <a:pt x="7462837" y="6561137"/>
                </a:lnTo>
                <a:lnTo>
                  <a:pt x="7443787" y="6597650"/>
                </a:lnTo>
                <a:lnTo>
                  <a:pt x="7427912" y="6640512"/>
                </a:lnTo>
                <a:lnTo>
                  <a:pt x="7412037" y="6683375"/>
                </a:lnTo>
                <a:lnTo>
                  <a:pt x="7402512" y="6735762"/>
                </a:lnTo>
                <a:lnTo>
                  <a:pt x="7394575" y="6791325"/>
                </a:lnTo>
                <a:lnTo>
                  <a:pt x="7389812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sl-SI"/>
          </a:p>
        </p:txBody>
      </p:sp>
      <p:sp>
        <p:nvSpPr>
          <p:cNvPr id="6" name="Naslov 5">
            <a:extLst>
              <a:ext uri="{FF2B5EF4-FFF2-40B4-BE49-F238E27FC236}">
                <a16:creationId xmlns:a16="http://schemas.microsoft.com/office/drawing/2014/main" id="{B8FA469E-20D6-6790-ABD9-F77A3F3815F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>
          <a:xfrm>
            <a:off x="765050" y="484633"/>
            <a:ext cx="6979519" cy="1097679"/>
          </a:xfrm>
        </p:spPr>
        <p:txBody>
          <a:bodyPr>
            <a:normAutofit fontScale="90000"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rgbClr val="0B082E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sl-SI" sz="36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PREVODNO</a:t>
            </a:r>
            <a:r>
              <a:rPr lang="sl-SI" sz="3600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LEPOSLOVJE</a:t>
            </a:r>
            <a:br>
              <a:rPr lang="sl-SI" sz="3600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kumimoji="0" lang="sl-SI" sz="2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Kalki, idiomi, napačno ali okorno slovenjenje</a:t>
            </a:r>
            <a:br>
              <a:rPr kumimoji="0" lang="sl-SI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sl-SI" sz="3600" dirty="0">
              <a:solidFill>
                <a:schemeClr val="accent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CA59875-6681-6025-EA14-4DD5C222AA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l-SI"/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A49E85C3-1913-F0C4-DA4E-A62E5C2E4F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871" y="1655807"/>
            <a:ext cx="6168486" cy="4967416"/>
          </a:xfrm>
        </p:spPr>
        <p:txBody>
          <a:bodyPr>
            <a:noAutofit/>
          </a:bodyPr>
          <a:lstStyle/>
          <a:p>
            <a:pPr lvl="0"/>
            <a:r>
              <a:rPr lang="sl-SI" sz="1800" dirty="0">
                <a:solidFill>
                  <a:srgbClr val="002060"/>
                </a:solidFill>
              </a:rPr>
              <a:t>Dobro </a:t>
            </a:r>
            <a:r>
              <a:rPr lang="sl-SI" sz="1800" dirty="0" err="1">
                <a:solidFill>
                  <a:srgbClr val="002060"/>
                </a:solidFill>
              </a:rPr>
              <a:t>unešena</a:t>
            </a:r>
            <a:r>
              <a:rPr lang="sl-SI" sz="1800" dirty="0">
                <a:solidFill>
                  <a:srgbClr val="002060"/>
                </a:solidFill>
              </a:rPr>
              <a:t> pisarna.</a:t>
            </a:r>
            <a:br>
              <a:rPr lang="sl-SI" sz="1800" dirty="0">
                <a:solidFill>
                  <a:srgbClr val="002060"/>
                </a:solidFill>
              </a:rPr>
            </a:br>
            <a:r>
              <a:rPr lang="sl-SI" sz="1800" dirty="0">
                <a:solidFill>
                  <a:srgbClr val="002060"/>
                </a:solidFill>
              </a:rPr>
              <a:t>(</a:t>
            </a:r>
            <a:r>
              <a:rPr lang="sl-SI" sz="1800" i="1" dirty="0">
                <a:solidFill>
                  <a:srgbClr val="002060"/>
                </a:solidFill>
              </a:rPr>
              <a:t>a </a:t>
            </a:r>
            <a:r>
              <a:rPr lang="sl-SI" sz="1800" i="1" dirty="0" err="1">
                <a:solidFill>
                  <a:srgbClr val="002060"/>
                </a:solidFill>
              </a:rPr>
              <a:t>very</a:t>
            </a:r>
            <a:r>
              <a:rPr lang="sl-SI" sz="1800" i="1" dirty="0">
                <a:solidFill>
                  <a:srgbClr val="002060"/>
                </a:solidFill>
              </a:rPr>
              <a:t> </a:t>
            </a:r>
            <a:r>
              <a:rPr lang="sl-SI" sz="1800" i="1" dirty="0" err="1">
                <a:solidFill>
                  <a:srgbClr val="002060"/>
                </a:solidFill>
              </a:rPr>
              <a:t>lived</a:t>
            </a:r>
            <a:r>
              <a:rPr lang="sl-SI" sz="1800" i="1" dirty="0">
                <a:solidFill>
                  <a:srgbClr val="002060"/>
                </a:solidFill>
              </a:rPr>
              <a:t>-in </a:t>
            </a:r>
            <a:r>
              <a:rPr lang="sl-SI" sz="1800" i="1" dirty="0" err="1">
                <a:solidFill>
                  <a:srgbClr val="002060"/>
                </a:solidFill>
              </a:rPr>
              <a:t>office</a:t>
            </a:r>
            <a:r>
              <a:rPr lang="sl-SI" sz="1800" dirty="0">
                <a:solidFill>
                  <a:srgbClr val="002060"/>
                </a:solidFill>
              </a:rPr>
              <a:t>)</a:t>
            </a:r>
          </a:p>
          <a:p>
            <a:pPr lvl="0"/>
            <a:r>
              <a:rPr lang="sl-SI" sz="1800" dirty="0">
                <a:solidFill>
                  <a:srgbClr val="002060"/>
                </a:solidFill>
              </a:rPr>
              <a:t>Hoteli so včasih čisto osamljeni.</a:t>
            </a:r>
            <a:br>
              <a:rPr lang="sl-SI" sz="1800" dirty="0">
                <a:solidFill>
                  <a:srgbClr val="002060"/>
                </a:solidFill>
              </a:rPr>
            </a:br>
            <a:r>
              <a:rPr lang="sl-SI" sz="1800" dirty="0">
                <a:solidFill>
                  <a:srgbClr val="002060"/>
                </a:solidFill>
              </a:rPr>
              <a:t>(</a:t>
            </a:r>
            <a:r>
              <a:rPr lang="sl-SI" sz="1800" i="1" dirty="0" err="1">
                <a:solidFill>
                  <a:srgbClr val="002060"/>
                </a:solidFill>
              </a:rPr>
              <a:t>hotels</a:t>
            </a:r>
            <a:r>
              <a:rPr lang="sl-SI" sz="1800" i="1" dirty="0">
                <a:solidFill>
                  <a:srgbClr val="002060"/>
                </a:solidFill>
              </a:rPr>
              <a:t> are </a:t>
            </a:r>
            <a:r>
              <a:rPr lang="sl-SI" sz="1800" i="1" dirty="0" err="1">
                <a:solidFill>
                  <a:srgbClr val="002060"/>
                </a:solidFill>
              </a:rPr>
              <a:t>sometimes</a:t>
            </a:r>
            <a:r>
              <a:rPr lang="sl-SI" sz="1800" i="1" dirty="0">
                <a:solidFill>
                  <a:srgbClr val="002060"/>
                </a:solidFill>
              </a:rPr>
              <a:t> </a:t>
            </a:r>
            <a:r>
              <a:rPr lang="sl-SI" sz="1800" i="1" dirty="0" err="1">
                <a:solidFill>
                  <a:srgbClr val="002060"/>
                </a:solidFill>
              </a:rPr>
              <a:t>lonely</a:t>
            </a:r>
            <a:r>
              <a:rPr lang="sl-SI" sz="1800" dirty="0">
                <a:solidFill>
                  <a:srgbClr val="002060"/>
                </a:solidFill>
              </a:rPr>
              <a:t>)</a:t>
            </a:r>
          </a:p>
          <a:p>
            <a:pPr lvl="0"/>
            <a:r>
              <a:rPr lang="sl-SI" sz="1800" dirty="0">
                <a:solidFill>
                  <a:srgbClr val="002060"/>
                </a:solidFill>
              </a:rPr>
              <a:t>Hušknila je svoje učence.</a:t>
            </a:r>
            <a:br>
              <a:rPr lang="sl-SI" sz="1800" dirty="0">
                <a:solidFill>
                  <a:srgbClr val="002060"/>
                </a:solidFill>
              </a:rPr>
            </a:br>
            <a:r>
              <a:rPr lang="sl-SI" sz="1800" dirty="0">
                <a:solidFill>
                  <a:srgbClr val="002060"/>
                </a:solidFill>
              </a:rPr>
              <a:t>(</a:t>
            </a:r>
            <a:r>
              <a:rPr lang="sl-SI" sz="1800" i="1" dirty="0" err="1">
                <a:solidFill>
                  <a:srgbClr val="002060"/>
                </a:solidFill>
              </a:rPr>
              <a:t>she</a:t>
            </a:r>
            <a:r>
              <a:rPr lang="sl-SI" sz="1800" i="1" dirty="0">
                <a:solidFill>
                  <a:srgbClr val="002060"/>
                </a:solidFill>
              </a:rPr>
              <a:t> </a:t>
            </a:r>
            <a:r>
              <a:rPr lang="sl-SI" sz="1800" i="1" dirty="0" err="1">
                <a:solidFill>
                  <a:srgbClr val="002060"/>
                </a:solidFill>
              </a:rPr>
              <a:t>shushed</a:t>
            </a:r>
            <a:r>
              <a:rPr lang="sl-SI" sz="1800" i="1" dirty="0">
                <a:solidFill>
                  <a:srgbClr val="002060"/>
                </a:solidFill>
              </a:rPr>
              <a:t> </a:t>
            </a:r>
            <a:r>
              <a:rPr lang="sl-SI" sz="1800" i="1" dirty="0" err="1">
                <a:solidFill>
                  <a:srgbClr val="002060"/>
                </a:solidFill>
              </a:rPr>
              <a:t>her</a:t>
            </a:r>
            <a:r>
              <a:rPr lang="sl-SI" sz="1800" i="1" dirty="0">
                <a:solidFill>
                  <a:srgbClr val="002060"/>
                </a:solidFill>
              </a:rPr>
              <a:t> </a:t>
            </a:r>
            <a:r>
              <a:rPr lang="sl-SI" sz="1800" i="1" dirty="0" err="1">
                <a:solidFill>
                  <a:srgbClr val="002060"/>
                </a:solidFill>
              </a:rPr>
              <a:t>pupils</a:t>
            </a:r>
            <a:r>
              <a:rPr lang="sl-SI" sz="1800" dirty="0">
                <a:solidFill>
                  <a:srgbClr val="002060"/>
                </a:solidFill>
              </a:rPr>
              <a:t>)</a:t>
            </a:r>
          </a:p>
          <a:p>
            <a:pPr lvl="0"/>
            <a:r>
              <a:rPr lang="sl-SI" sz="1800" dirty="0">
                <a:solidFill>
                  <a:srgbClr val="002060"/>
                </a:solidFill>
              </a:rPr>
              <a:t>Koža je bila blede polti.</a:t>
            </a:r>
            <a:br>
              <a:rPr lang="sl-SI" sz="1800" dirty="0">
                <a:solidFill>
                  <a:srgbClr val="002060"/>
                </a:solidFill>
              </a:rPr>
            </a:br>
            <a:r>
              <a:rPr lang="sl-SI" sz="1800" dirty="0">
                <a:solidFill>
                  <a:srgbClr val="002060"/>
                </a:solidFill>
              </a:rPr>
              <a:t>(</a:t>
            </a:r>
            <a:r>
              <a:rPr lang="sl-SI" sz="1800" i="1" dirty="0">
                <a:solidFill>
                  <a:srgbClr val="002060"/>
                </a:solidFill>
              </a:rPr>
              <a:t>skin </a:t>
            </a:r>
            <a:r>
              <a:rPr lang="sl-SI" sz="1800" i="1" dirty="0" err="1">
                <a:solidFill>
                  <a:srgbClr val="002060"/>
                </a:solidFill>
              </a:rPr>
              <a:t>was</a:t>
            </a:r>
            <a:r>
              <a:rPr lang="sl-SI" sz="1800" i="1" dirty="0">
                <a:solidFill>
                  <a:srgbClr val="002060"/>
                </a:solidFill>
              </a:rPr>
              <a:t> pale-</a:t>
            </a:r>
            <a:r>
              <a:rPr lang="sl-SI" sz="1800" i="1" dirty="0" err="1">
                <a:solidFill>
                  <a:srgbClr val="002060"/>
                </a:solidFill>
              </a:rPr>
              <a:t>coloured</a:t>
            </a:r>
            <a:r>
              <a:rPr lang="sl-SI" sz="1800" dirty="0">
                <a:solidFill>
                  <a:srgbClr val="002060"/>
                </a:solidFill>
              </a:rPr>
              <a:t>)</a:t>
            </a:r>
          </a:p>
          <a:p>
            <a:pPr lvl="0"/>
            <a:r>
              <a:rPr lang="sl-SI" sz="1800" dirty="0">
                <a:solidFill>
                  <a:srgbClr val="002060"/>
                </a:solidFill>
              </a:rPr>
              <a:t>Lasje so vztrajno stali v napačno smer.</a:t>
            </a:r>
            <a:br>
              <a:rPr lang="sl-SI" sz="1800" dirty="0">
                <a:solidFill>
                  <a:srgbClr val="002060"/>
                </a:solidFill>
              </a:rPr>
            </a:br>
            <a:r>
              <a:rPr lang="sl-SI" sz="1800" dirty="0">
                <a:solidFill>
                  <a:srgbClr val="002060"/>
                </a:solidFill>
              </a:rPr>
              <a:t>(</a:t>
            </a:r>
            <a:r>
              <a:rPr lang="sl-SI" sz="1800" i="1" dirty="0" err="1">
                <a:solidFill>
                  <a:srgbClr val="002060"/>
                </a:solidFill>
              </a:rPr>
              <a:t>hair</a:t>
            </a:r>
            <a:r>
              <a:rPr lang="sl-SI" sz="1800" i="1" dirty="0">
                <a:solidFill>
                  <a:srgbClr val="002060"/>
                </a:solidFill>
              </a:rPr>
              <a:t> </a:t>
            </a:r>
            <a:r>
              <a:rPr lang="sl-SI" sz="1800" i="1" dirty="0" err="1">
                <a:solidFill>
                  <a:srgbClr val="002060"/>
                </a:solidFill>
              </a:rPr>
              <a:t>stubbornly</a:t>
            </a:r>
            <a:r>
              <a:rPr lang="sl-SI" sz="1800" i="1" dirty="0">
                <a:solidFill>
                  <a:srgbClr val="002060"/>
                </a:solidFill>
              </a:rPr>
              <a:t> </a:t>
            </a:r>
            <a:r>
              <a:rPr lang="sl-SI" sz="1800" i="1" dirty="0" err="1">
                <a:solidFill>
                  <a:srgbClr val="002060"/>
                </a:solidFill>
              </a:rPr>
              <a:t>pointing</a:t>
            </a:r>
            <a:r>
              <a:rPr lang="sl-SI" sz="1800" i="1" dirty="0">
                <a:solidFill>
                  <a:srgbClr val="002060"/>
                </a:solidFill>
              </a:rPr>
              <a:t> the </a:t>
            </a:r>
            <a:r>
              <a:rPr lang="sl-SI" sz="1800" i="1" dirty="0" err="1">
                <a:solidFill>
                  <a:srgbClr val="002060"/>
                </a:solidFill>
              </a:rPr>
              <a:t>wrong</a:t>
            </a:r>
            <a:r>
              <a:rPr lang="sl-SI" sz="1800" i="1" dirty="0">
                <a:solidFill>
                  <a:srgbClr val="002060"/>
                </a:solidFill>
              </a:rPr>
              <a:t> </a:t>
            </a:r>
            <a:r>
              <a:rPr lang="sl-SI" sz="1800" i="1" dirty="0" err="1">
                <a:solidFill>
                  <a:srgbClr val="002060"/>
                </a:solidFill>
              </a:rPr>
              <a:t>way</a:t>
            </a:r>
            <a:r>
              <a:rPr lang="sl-SI" sz="1800" dirty="0">
                <a:solidFill>
                  <a:srgbClr val="002060"/>
                </a:solidFill>
              </a:rPr>
              <a:t>)</a:t>
            </a:r>
          </a:p>
          <a:p>
            <a:pPr lvl="0"/>
            <a:r>
              <a:rPr lang="sl-SI" sz="1800" dirty="0">
                <a:solidFill>
                  <a:srgbClr val="002060"/>
                </a:solidFill>
              </a:rPr>
              <a:t>Nestanovitni lasje, razmeščeni lasje …</a:t>
            </a:r>
            <a:br>
              <a:rPr lang="sl-SI" sz="1800" dirty="0">
                <a:solidFill>
                  <a:srgbClr val="002060"/>
                </a:solidFill>
              </a:rPr>
            </a:br>
            <a:r>
              <a:rPr lang="sl-SI" sz="1800" dirty="0">
                <a:solidFill>
                  <a:srgbClr val="002060"/>
                </a:solidFill>
              </a:rPr>
              <a:t>(</a:t>
            </a:r>
            <a:r>
              <a:rPr lang="sl-SI" sz="1800" i="1" dirty="0" err="1">
                <a:solidFill>
                  <a:srgbClr val="002060"/>
                </a:solidFill>
              </a:rPr>
              <a:t>unruly</a:t>
            </a:r>
            <a:r>
              <a:rPr lang="sl-SI" sz="1800" i="1" dirty="0">
                <a:solidFill>
                  <a:srgbClr val="002060"/>
                </a:solidFill>
              </a:rPr>
              <a:t> </a:t>
            </a:r>
            <a:r>
              <a:rPr lang="sl-SI" sz="1800" i="1" dirty="0" err="1">
                <a:solidFill>
                  <a:srgbClr val="002060"/>
                </a:solidFill>
              </a:rPr>
              <a:t>hair</a:t>
            </a:r>
            <a:r>
              <a:rPr lang="sl-SI" sz="1800" dirty="0">
                <a:solidFill>
                  <a:srgbClr val="002060"/>
                </a:solidFill>
              </a:rPr>
              <a:t>)</a:t>
            </a:r>
            <a:endParaRPr lang="sl-SI" sz="18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2" name="Slika 11">
            <a:extLst>
              <a:ext uri="{FF2B5EF4-FFF2-40B4-BE49-F238E27FC236}">
                <a16:creationId xmlns:a16="http://schemas.microsoft.com/office/drawing/2014/main" id="{A11F1369-A521-C5F6-CFA4-A1EB54C1F8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8050787" y="2523996"/>
            <a:ext cx="3656581" cy="1810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6526444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0B082E"/>
      </a:dk2>
      <a:lt2>
        <a:srgbClr val="F3F3F2"/>
      </a:lt2>
      <a:accent1>
        <a:srgbClr val="62B4C6"/>
      </a:accent1>
      <a:accent2>
        <a:srgbClr val="1B376E"/>
      </a:accent2>
      <a:accent3>
        <a:srgbClr val="9EBE55"/>
      </a:accent3>
      <a:accent4>
        <a:srgbClr val="C65E5E"/>
      </a:accent4>
      <a:accent5>
        <a:srgbClr val="D3BA55"/>
      </a:accent5>
      <a:accent6>
        <a:srgbClr val="96648A"/>
      </a:accent6>
      <a:hlink>
        <a:srgbClr val="62B4C6"/>
      </a:hlink>
      <a:folHlink>
        <a:srgbClr val="96648A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D71F8F05-6246-47AF-9E68-E57F6C93F792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Badge">
    <a:dk1>
      <a:sysClr val="windowText" lastClr="000000"/>
    </a:dk1>
    <a:lt1>
      <a:sysClr val="window" lastClr="FFFFFF"/>
    </a:lt1>
    <a:dk2>
      <a:srgbClr val="0B082E"/>
    </a:dk2>
    <a:lt2>
      <a:srgbClr val="F3F3F2"/>
    </a:lt2>
    <a:accent1>
      <a:srgbClr val="62B4C6"/>
    </a:accent1>
    <a:accent2>
      <a:srgbClr val="1B376E"/>
    </a:accent2>
    <a:accent3>
      <a:srgbClr val="9EBE55"/>
    </a:accent3>
    <a:accent4>
      <a:srgbClr val="C65E5E"/>
    </a:accent4>
    <a:accent5>
      <a:srgbClr val="D3BA55"/>
    </a:accent5>
    <a:accent6>
      <a:srgbClr val="96648A"/>
    </a:accent6>
    <a:hlink>
      <a:srgbClr val="62B4C6"/>
    </a:hlink>
    <a:folHlink>
      <a:srgbClr val="96648A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6770</TotalTime>
  <Words>879</Words>
  <Application>Microsoft Office PowerPoint</Application>
  <PresentationFormat>Širokozaslonsko</PresentationFormat>
  <Paragraphs>97</Paragraphs>
  <Slides>12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12</vt:i4>
      </vt:variant>
    </vt:vector>
  </HeadingPairs>
  <TitlesOfParts>
    <vt:vector size="17" baseType="lpstr">
      <vt:lpstr>Arial</vt:lpstr>
      <vt:lpstr>Calibri</vt:lpstr>
      <vt:lpstr>Gill Sans MT</vt:lpstr>
      <vt:lpstr>Impact</vt:lpstr>
      <vt:lpstr>Badge</vt:lpstr>
      <vt:lpstr>Jezikovni svetovalci v svojem delovnem okoljU: LEPOSLOVJE</vt:lpstr>
      <vt:lpstr>Vsaka besedilna vrsta zahteva drugačen pristop </vt:lpstr>
      <vt:lpstr>jezik v dialogih</vt:lpstr>
      <vt:lpstr>Douglas stuart: shuggie bain  Prevedla: Jerca Kos Uredila: Darja Marinšek Jezikovno pregledala: Meta Matjačič</vt:lpstr>
      <vt:lpstr>Douglas stuart: shuggie bain  Prevedla: Jerca Kos Uredila: Darja Marinšek Jezikovno pregledala: Meta Matjačič</vt:lpstr>
      <vt:lpstr>Besedila za otroke in mlade, poezija in poetična proza </vt:lpstr>
      <vt:lpstr>PREVODNO LEPOSLOVJE</vt:lpstr>
      <vt:lpstr>PREVODNO LEPOSLOVJE Kalki, idiomi, napačno ali okorno slovenjenje </vt:lpstr>
      <vt:lpstr>PREVODNO LEPOSLOVJE Kalki, idiomi, napačno ali okorno slovenjenje </vt:lpstr>
      <vt:lpstr>PREVODNO LEPOSLOVJE Kalki, idiomi, napačno ali okorno slovenjenje </vt:lpstr>
      <vt:lpstr>UREDNIŠKI POGLED NA LEKTORJEVO DELO</vt:lpstr>
      <vt:lpstr>Jezikovni svetovalci v svojem delovnem okoljU: LEPOSLOVJE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Kako (p)ostati uspešen v samostojnem prevajalskem poklicu?</dc:title>
  <dc:creator>Jana Jana</dc:creator>
  <cp:lastModifiedBy>Koderman Patacko Darinka</cp:lastModifiedBy>
  <cp:revision>134</cp:revision>
  <dcterms:created xsi:type="dcterms:W3CDTF">2019-11-27T20:55:05Z</dcterms:created>
  <dcterms:modified xsi:type="dcterms:W3CDTF">2025-12-02T10:36:11Z</dcterms:modified>
</cp:coreProperties>
</file>